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ovz-i-ii-iii-iv-v-vi-vii-viii-vidov-i-ikh-rasshifrovka/" TargetMode="External"/><Relationship Id="rId2" Type="http://schemas.openxmlformats.org/officeDocument/2006/relationships/hyperlink" Target="https://infourok.ru/komfortnaya-shkolnaya-sreda-kak-neotemlemaya-chast-sovremennoj-shkoly-546554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ltiurok.ru/files/komplieks-naghliadnykh-mietodov-obuchieniia-i-vosp.html" TargetMode="External"/><Relationship Id="rId5" Type="http://schemas.openxmlformats.org/officeDocument/2006/relationships/hyperlink" Target="https://ru.wikipedia.org/wiki/&#1044;&#1077;&#1090;&#1089;&#1082;&#1080;&#1081;_&#1094;&#1077;&#1088;&#1077;&#1073;&#1088;&#1072;&#1083;&#1100;&#1085;&#1099;&#1081;_&#1087;&#1072;&#1088;&#1072;&#1083;&#1080;&#1095;#:~:text=&#1044;&#1077;&#1090;&#1089;&#1082;&#1080;&#1077;%20&#1094;&#1077;&#1088;&#1077;&#1073;&#1088;&#1072;&#1083;&#1100;&#1085;&#1099;&#1077;%20&#1087;&#1072;&#1088;&#1072;&#1083;&#1080;&#1095;&#1080;%20(&#1044;&#1062;&#1055;)%20&#8212;,&#1087;&#1088;&#1086;&#1075;&#1088;&#1077;&#1089;&#1089;&#1080;&#1088;&#1086;&#1074;&#1072;&#1085;&#1080;&#1077;%20&#1087;&#1086;%20&#1084;&#1077;&#1088;&#1077;%20&#1088;&#1086;&#1089;&#1090;&#1072;%20&#1088;&#1077;&#1073;&#1105;&#1085;&#1082;&#1072;" TargetMode="External"/><Relationship Id="rId4" Type="http://schemas.openxmlformats.org/officeDocument/2006/relationships/hyperlink" Target="https://ped-kopilka.ru/blogs/blog68700/metody-priemy-i-sredstva-obuchenija-detei-s-ovz-v-nachalnoi-shkol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3168352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Комфортная и безопасная образовательная среда как актуальное требование современной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1030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учитель биологии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Сафонова О.В.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МЕТОДЫ И ПРИЁМЫ СОЗДАНИЯ СИТУАЦИИ УСПЕХА: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Учёт уровня усвоения (степени понимания) изученного материала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Доступное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объяснение учебного материала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Обязательное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использование занимательной наглядности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Дидактические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Парные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групповые творческие задания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Индивидуально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дифференцированный подход (личностно ориентированный подход)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Комплекс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поощрительных мер за любые положительные достижения в учёбе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Создание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оптимальной благоприятной образовательной среды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Словесная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поддержка педагога.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Установка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позитивное решение проблемы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Методы применяемые для детей с ОВЗ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80919" cy="4968552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Детские церебральные параличи (ДЦП) — термин, объединяющий группу хронических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непрогрессирующих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симптомокомплексов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двигательных нарушений, вторичных по отношению к поражениям или аномалиям головного мозга, возникающим в перинатальном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околородовом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периоде. Отмечается ложное прогрессирование по мере роста ребёнка.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Что такое ДЦП?</a:t>
            </a:r>
            <a:endParaRPr lang="ru-RU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16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1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рамках инклюзивного обучения в работе с детьми с нарушениями опорно-двигательного аппарат применяются наглядные, практические и словесные, двигательно-кинестетические методы. Наглядные методы включают: наблюдение, иллюстрация, демонстрация. Наглядные методы могут применяться как при изучении нового материала, так и при его закреплении.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Методы применяемые для детей 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ДЦП.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9291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19" cy="5040560"/>
          </a:xfrm>
        </p:spPr>
        <p:txBody>
          <a:bodyPr/>
          <a:lstStyle/>
          <a:p>
            <a:pPr marL="274320" lvl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характеристику комфортной и безопасной образовательной среды как актуальное требование  современной школы.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литературу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Выявили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условия необходимые для безопасной образовательной среды.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Изучили методы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применяемые для детей с ОВЗ.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Изучили методы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применяемые для детей с ДЦП.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Выводы: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1" cy="44253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infourok.ru/komfortnaya-shkolnaya-sreda-kak-neotemlemaya-chast-sovremennoj-shkoly-5465547.html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https://rosuchebnik.ru/material/ovz-i-ii-iii-iv-v-vi-vii-viii-vidov-i-ikh-rasshifrovka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ped-kopilka.ru/blogs/blog68700/metody-priemy-i-sredstva-obuchenija-detei-s-ovz-v-nachalnoi-shkole.html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https://ru.wikipedia.org/wiki/</a:t>
            </a:r>
            <a:r>
              <a:rPr lang="ru-RU" dirty="0" err="1">
                <a:hlinkClick r:id="rId5"/>
              </a:rPr>
              <a:t>Детский_церебральный_паралич</a:t>
            </a:r>
            <a:r>
              <a:rPr lang="ru-RU" dirty="0">
                <a:hlinkClick r:id="rId5"/>
              </a:rPr>
              <a:t>#:~:</a:t>
            </a:r>
            <a:r>
              <a:rPr lang="en-US" dirty="0">
                <a:hlinkClick r:id="rId5"/>
              </a:rPr>
              <a:t>text=</a:t>
            </a:r>
            <a:r>
              <a:rPr lang="ru-RU" dirty="0">
                <a:hlinkClick r:id="rId5"/>
              </a:rPr>
              <a:t>Детские%20церебральные%20параличи%20(ДЦП)%20—,</a:t>
            </a:r>
            <a:r>
              <a:rPr lang="ru-RU" dirty="0" smtClean="0">
                <a:hlinkClick r:id="rId5"/>
              </a:rPr>
              <a:t>прогрессирование%20по%20мере%20роста%20ребёнка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multiurok.ru/files/komplieks-naghliadnykh-mietodov-obuchieniia-i-vosp.html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Список литературы.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0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Изучить характеристику комфортной и безопасной образовательной среды как актуальное требование  современной школы.</a:t>
            </a:r>
          </a:p>
          <a:p>
            <a:pPr marL="457200" lvl="1"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Изучить литературу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Выявить условия необходимые для безопасной образовательной среды.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Методы применяемые для детей с ОВЗ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применяемые для детей с ДЦП.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5466"/>
            <a:ext cx="8352927" cy="4065901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Комфортная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безопасная образовательная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среда -это внутреннее пространство школы, система ее условий, позволяющих сохранить психофизиологическое здоровье учащихся, способствующих их оптимальной включенности в образовательную деятельность, успешной самореализации.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это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к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омфортная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безопасная образовательная среда как актуальное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 современной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2" y="188640"/>
            <a:ext cx="821211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7" cy="4464496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Активное предупреждение возникновения острых, деструктивных проблем развития ребёнка в течение учебного дня в школе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Эффективное применение адекватных методов и технологий работы в условиях стрессовой ситуации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Повышение уровня психолого-педагогической компетентности педагогов, психологов, управленцев,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Родителей, а также самих детей, включая овладение ими технологиями индивидуальной и групповой работы  в условиях стрессовой ситуации.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необходимые для безопасной образовательной среды.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208912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5" cy="5112568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Расшифровка категорий ОВЗ в образовании Педагогическая расшифровка видов ОВЗ изложена в Федеральном Законе об образовании РФ. Он описывает специфику категорий «особых» школьников и специальные условия для получения образования каждой из них. Особенности развития диагностируются ППМК. К ним относятся нарушения зрения, речи, опорно-двигательного аппарата, задержка психического развития (ЗПР), нарушения интеллектуального развития, расстройство поведения и общения, в том числе РАС и СДВГ, комплексные нарушения развития. При их подтверждении ППМК рекомендует конкретные специальные условия обучения ребенка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такое ОВЗ?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0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6" y="260648"/>
            <a:ext cx="817175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5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</TotalTime>
  <Words>506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Комфортная и безопасная образовательная среда как актуальное требование современной школы.</vt:lpstr>
      <vt:lpstr>Цель:</vt:lpstr>
      <vt:lpstr>Задачи:</vt:lpstr>
      <vt:lpstr>Что же это такое комфортная и безопасная образовательная среда как актуальное требование современной школы.?</vt:lpstr>
      <vt:lpstr>Презентация PowerPoint</vt:lpstr>
      <vt:lpstr>Условия необходимые для безопасной образовательной среды. </vt:lpstr>
      <vt:lpstr>Презентация PowerPoint</vt:lpstr>
      <vt:lpstr>Что такое ОВЗ?</vt:lpstr>
      <vt:lpstr>Презентация PowerPoint</vt:lpstr>
      <vt:lpstr>Методы применяемые для детей с ОВЗ.</vt:lpstr>
      <vt:lpstr>Презентация PowerPoint</vt:lpstr>
      <vt:lpstr>Что такое ДЦП?</vt:lpstr>
      <vt:lpstr>Презентация PowerPoint</vt:lpstr>
      <vt:lpstr>Методы применяемые для детей с ДЦП.</vt:lpstr>
      <vt:lpstr>Презентация PowerPoint</vt:lpstr>
      <vt:lpstr> Выводы:</vt:lpstr>
      <vt:lpstr> Список литературы.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Комфортная и безопасная образовательная среда как актуальное требование современной школы.</dc:title>
  <dc:creator>Сергунчик</dc:creator>
  <cp:lastModifiedBy>Пользователь</cp:lastModifiedBy>
  <cp:revision>9</cp:revision>
  <dcterms:created xsi:type="dcterms:W3CDTF">2022-04-22T10:22:52Z</dcterms:created>
  <dcterms:modified xsi:type="dcterms:W3CDTF">2022-04-22T12:30:23Z</dcterms:modified>
</cp:coreProperties>
</file>