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8" r:id="rId9"/>
    <p:sldId id="270" r:id="rId10"/>
  </p:sldIdLst>
  <p:sldSz cx="9577388" cy="73453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4">
          <p15:clr>
            <a:srgbClr val="A4A3A4"/>
          </p15:clr>
        </p15:guide>
        <p15:guide id="2" pos="30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36" y="66"/>
      </p:cViewPr>
      <p:guideLst>
        <p:guide orient="horz" pos="2314"/>
        <p:guide pos="30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7853D-757F-402B-BCE6-E0C57AD91B0C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3800" y="685800"/>
            <a:ext cx="4470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465BA-C1B6-4AC7-A7B2-8F2EB5E1AB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465BA-C1B6-4AC7-A7B2-8F2EB5E1AB4F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8304" y="2281825"/>
            <a:ext cx="8140780" cy="157449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6608" y="4162373"/>
            <a:ext cx="6704172" cy="18771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43606" y="294157"/>
            <a:ext cx="2154912" cy="6267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8869" y="294157"/>
            <a:ext cx="6305114" cy="6267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548" y="4720077"/>
            <a:ext cx="8140780" cy="145887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548" y="3113279"/>
            <a:ext cx="8140780" cy="160679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78870" y="1713920"/>
            <a:ext cx="4230013" cy="484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8507" y="1713920"/>
            <a:ext cx="4230013" cy="484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8870" y="1644205"/>
            <a:ext cx="4231676" cy="68522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70" y="2329432"/>
            <a:ext cx="4231676" cy="4232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65181" y="1644205"/>
            <a:ext cx="4233339" cy="68522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65181" y="2329432"/>
            <a:ext cx="4233339" cy="4232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71" y="292454"/>
            <a:ext cx="3150895" cy="12446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44493" y="292456"/>
            <a:ext cx="5354026" cy="62690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8871" y="1537087"/>
            <a:ext cx="3150895" cy="50244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7236" y="5141754"/>
            <a:ext cx="5746433" cy="6070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77236" y="656322"/>
            <a:ext cx="5746433" cy="44072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77236" y="5748767"/>
            <a:ext cx="5746433" cy="8620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71" y="294155"/>
            <a:ext cx="8619649" cy="122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8871" y="1713920"/>
            <a:ext cx="8619649" cy="484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8869" y="6808065"/>
            <a:ext cx="2234724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72274" y="6808065"/>
            <a:ext cx="3032840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63795" y="6808065"/>
            <a:ext cx="2234724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Simple-Powerpoint-Background-Wallpaper-0728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" y="0"/>
            <a:ext cx="9576230" cy="734536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3381" y="306033"/>
            <a:ext cx="8140780" cy="3902251"/>
          </a:xfrm>
        </p:spPr>
        <p:txBody>
          <a:bodyPr anchor="t"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общеобразовательное учреждение Самарской области средняя общеобразовательная школа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«Центр образования»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пос. Варламово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м.р.Сызранский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Самарской области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овременные подходы к формированию универсальных учебных действий.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Техники и приемы 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694" y="4101309"/>
            <a:ext cx="4788694" cy="2928958"/>
          </a:xfrm>
        </p:spPr>
        <p:txBody>
          <a:bodyPr anchor="ctr"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английского языка,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Денисова Светлана Юрьевна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окументы\Desktop\Я\Мои дела\Проекты\Лингвистика\Simple-Powerpoint-Background-Wallpaper-0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577388" cy="73462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976" y="386533"/>
            <a:ext cx="8619649" cy="623996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Идеальная дидактика –это ее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отсутсвие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645686" y="886599"/>
            <a:ext cx="5786477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 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ченик сам стремится к знаниям так, что ничто не может  ему помешать. Пусть гаснет свет-он будет читать при свечах.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Анатолий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Гин</a:t>
            </a:r>
            <a:endParaRPr lang="ru-RU" dirty="0"/>
          </a:p>
        </p:txBody>
      </p:sp>
      <p:pic>
        <p:nvPicPr>
          <p:cNvPr id="1029" name="Picture 5" descr="D:\Документы\Desktop\Я\Мои дела\Проекты\Лингвистика\Dollarphotoclub_6512337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6662" y="1672417"/>
            <a:ext cx="3574248" cy="378621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Документы\Desktop\Я\Мои дела\Проекты\Лингвистика\Simple-Powerpoint-Background-Wallpaper-0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577388" cy="7346251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78871" y="294156"/>
            <a:ext cx="8619649" cy="102107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 основных принципов педагогической техники: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25083" y="1252025"/>
            <a:ext cx="8873437" cy="5921118"/>
          </a:xfrm>
        </p:spPr>
        <p:txBody>
          <a:bodyPr>
            <a:normAutofit fontScale="25000" lnSpcReduction="20000"/>
          </a:bodyPr>
          <a:lstStyle/>
          <a:p>
            <a:pPr fontAlgn="base">
              <a:buNone/>
            </a:pPr>
            <a:r>
              <a:rPr lang="ru-RU" sz="1800" b="1" dirty="0" smtClean="0"/>
              <a:t>   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6200" b="1" dirty="0" smtClean="0"/>
              <a:t>                                       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Принцип свободы выбора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в любом обучающем или управляющем действии </a:t>
            </a:r>
            <a:r>
              <a:rPr lang="ru-RU" sz="6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любом обучающем или управляющем действии необходимо предоставлять ученику право выбора, которое всегда уравновешивается осознанной ответственностью за свой выбор. </a:t>
            </a:r>
            <a:endParaRPr lang="ru-RU" sz="6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buNone/>
            </a:pP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pPr fontAlgn="base">
              <a:buNone/>
            </a:pP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2. Принцип открытости:</a:t>
            </a:r>
          </a:p>
          <a:p>
            <a:pPr fontAlgn="base">
              <a:buNone/>
            </a:pPr>
            <a:r>
              <a:rPr lang="ru-RU" sz="6400" b="1" dirty="0" smtClean="0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только давать знания, но и показывать их границы, сталкивать ученика</a:t>
            </a:r>
          </a:p>
          <a:p>
            <a:pPr fontAlgn="base">
              <a:buNone/>
            </a:pPr>
            <a:r>
              <a:rPr lang="ru-RU" sz="6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с проблемами, решения которых лежат за пределами изучаемого курса.</a:t>
            </a:r>
          </a:p>
          <a:p>
            <a:pPr fontAlgn="base">
              <a:buNone/>
            </a:pPr>
            <a:r>
              <a:rPr lang="ru-RU" sz="6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endParaRPr lang="ru-RU" sz="6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</a:p>
          <a:p>
            <a:pPr fontAlgn="base">
              <a:buNone/>
            </a:pP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деятельности </a:t>
            </a:r>
            <a:r>
              <a:rPr lang="ru-RU" sz="6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6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None/>
            </a:pPr>
            <a:r>
              <a:rPr lang="ru-RU" sz="6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6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освоение учениками знаний, умений и навыков </a:t>
            </a:r>
            <a:r>
              <a:rPr lang="ru-RU" sz="6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приеимущественно</a:t>
            </a:r>
            <a:r>
              <a:rPr lang="ru-RU" sz="6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форме деятельности. </a:t>
            </a:r>
            <a:endParaRPr lang="ru-RU" sz="6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6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                                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6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4. Принцип обратной связи: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6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регулярно контролировать процесс обучения с помощью развитой системы приемов обратной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6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связи. 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6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</a:t>
            </a:r>
            <a:r>
              <a:rPr lang="ru-RU" sz="6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Принцип идеальности: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максимально использовать возможности, знания, интересы самих учащихся с целью повышения результативности и уменьшения затрат в процессе обучения.   </a:t>
            </a:r>
            <a:endParaRPr lang="ru-RU" sz="64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ru-RU" sz="6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ru-RU" sz="62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buNone/>
            </a:pPr>
            <a:endParaRPr lang="ru-RU" sz="62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окументы\Desktop\Я\Мои дела\Проекты\Лингвистика\Simple-Powerpoint-Background-Wallpaper-0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577388" cy="73462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Принцип свободы выбора: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860000" y="1172351"/>
            <a:ext cx="5500725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Взаимоопрос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2. Задание массивом.</a:t>
            </a:r>
          </a:p>
          <a:p>
            <a:pPr>
              <a:buNone/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315" name="Picture 3" descr="D:\Документы\Desktop\Я\Мои дела\Проекты\Лингвистика\word-hello-in-different-language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9425" y="1535166"/>
            <a:ext cx="3452013" cy="471720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Документы\Desktop\Я\Мои дела\Проекты\Лингвистика\Simple-Powerpoint-Background-Wallpaper-0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577388" cy="73462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Принцип открытости: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Выход за пределы.</a:t>
            </a:r>
          </a:p>
          <a:p>
            <a:pPr marL="457200" indent="-457200">
              <a:buAutoNum type="arabicPeriod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Удивляй.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Фантастическая добавка.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Вопрос к тексту.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Пересечение тем.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Документы\Desktop\Я\Мои дела\Проекты\Лингвистика\Simple-Powerpoint-Background-Wallpaper-0728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1"/>
            <a:ext cx="9577388" cy="73462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663" y="294155"/>
            <a:ext cx="9144064" cy="1664014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Принцип деятельности: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1. Дай себе помочь.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2.Отсроченная реакция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3. Лови ошибку.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4. Повторяем с контролем.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5. Идеальное задание 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6. Организация работы в группах.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7. Игры –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треннинги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8. Театрализация.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9. «Да» и «Нет».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Документы\Desktop\Я\Мои дела\Проекты\Лингвистика\Simple-Powerpoint-Background-Wallpaper-0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577388" cy="73462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976" y="172220"/>
            <a:ext cx="8619649" cy="1143008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Принцип обратной связи: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136709"/>
              </p:ext>
            </p:extLst>
          </p:nvPr>
        </p:nvGraphicFramePr>
        <p:xfrm>
          <a:off x="216662" y="1529542"/>
          <a:ext cx="9001188" cy="854262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500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0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53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3200" b="0" baseline="0" dirty="0" smtClean="0"/>
                        <a:t>Невербальное управление.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8044">
                <a:tc>
                  <a:txBody>
                    <a:bodyPr/>
                    <a:lstStyle/>
                    <a:p>
                      <a:endParaRPr lang="ru-RU" sz="3200" dirty="0" smtClean="0"/>
                    </a:p>
                    <a:p>
                      <a:r>
                        <a:rPr lang="ru-RU" sz="3200" dirty="0" smtClean="0"/>
                        <a:t>2. Советуйтесь.</a:t>
                      </a:r>
                    </a:p>
                    <a:p>
                      <a:r>
                        <a:rPr lang="ru-RU" sz="3200" dirty="0" smtClean="0"/>
                        <a:t>3. Резюме.</a:t>
                      </a:r>
                    </a:p>
                    <a:p>
                      <a:pPr marL="342900" indent="-342900">
                        <a:buAutoNum type="arabicPeriod" startAt="4"/>
                      </a:pPr>
                      <a:endParaRPr lang="ru-RU" sz="3200" baseline="0" dirty="0" smtClean="0"/>
                    </a:p>
                    <a:p>
                      <a:pPr marL="342900" indent="-342900">
                        <a:buAutoNum type="arabicPeriod" startAt="4"/>
                      </a:pPr>
                      <a:r>
                        <a:rPr lang="ru-RU" sz="3200" baseline="0" dirty="0" smtClean="0"/>
                        <a:t>«</a:t>
                      </a:r>
                      <a:r>
                        <a:rPr lang="ru-RU" sz="3200" dirty="0" smtClean="0"/>
                        <a:t>Мордашки»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3200" dirty="0" smtClean="0"/>
                        <a:t>5</a:t>
                      </a:r>
                      <a:r>
                        <a:rPr lang="ru-RU" sz="3200" baseline="0" dirty="0" smtClean="0"/>
                        <a:t>. Светофор.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8044">
                <a:tc>
                  <a:txBody>
                    <a:bodyPr/>
                    <a:lstStyle/>
                    <a:p>
                      <a:endParaRPr lang="ru-RU" sz="3200" dirty="0" smtClean="0"/>
                    </a:p>
                    <a:p>
                      <a:r>
                        <a:rPr lang="ru-RU" sz="3200" dirty="0" smtClean="0"/>
                        <a:t>6. Опрос.</a:t>
                      </a:r>
                    </a:p>
                    <a:p>
                      <a:r>
                        <a:rPr lang="ru-RU" sz="3200" dirty="0" smtClean="0"/>
                        <a:t>7.</a:t>
                      </a:r>
                      <a:r>
                        <a:rPr lang="ru-RU" sz="3200" baseline="0" dirty="0" smtClean="0"/>
                        <a:t> Оценка.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804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2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7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37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Документы\Desktop\Я\Мои дела\Проекты\Лингвистика\Simple-Powerpoint-Background-Wallpaper-0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77388" cy="73462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Принцип идеальности: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Демонстрация профессионального уровня.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Вход в урок.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Завершение урока.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Показательный ответ.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Идеальный опрос.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Тренировочная контрольная работа.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Блиц контрольная работа.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Знакомьте с критериями.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Рэйтинг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Кредит доверия.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Опрос-итог.</a:t>
            </a:r>
            <a:endParaRPr lang="ru-RU" dirty="0" smtClean="0"/>
          </a:p>
          <a:p>
            <a:pPr marL="514350" lvl="0" indent="-514350">
              <a:buFont typeface="Arial" pitchFamily="34" charset="0"/>
              <a:buAutoNum type="arabicPeriod"/>
            </a:pPr>
            <a:endParaRPr lang="ru-RU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ru-RU" dirty="0" smtClean="0"/>
          </a:p>
          <a:p>
            <a:pPr marL="514350" lvl="0" indent="-514350">
              <a:buAutoNum type="arabicPeriod"/>
            </a:pPr>
            <a:endParaRPr lang="ru-RU" dirty="0" smtClean="0"/>
          </a:p>
          <a:p>
            <a:pPr marL="514350" lvl="0" indent="-514350"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Документы\Desktop\Я\Мои дела\Проекты\Лингвистика\Simple-Powerpoint-Background-Wallpaper-0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577388" cy="73462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3852" y="1958169"/>
            <a:ext cx="8619649" cy="2816017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310</Words>
  <Application>Microsoft Office PowerPoint</Application>
  <PresentationFormat>Произвольный</PresentationFormat>
  <Paragraphs>87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Государственное бюджетное общеобразовательное учреждение Самарской области средняя общеобразовательная школа  «Центр образования»  пос. Варламово м.р.Сызранский Самарской области   Современные подходы к формированию универсальных учебных действий.  Техники и приемы .</vt:lpstr>
      <vt:lpstr>Идеальная дидактика –это ее отсутсвие.</vt:lpstr>
      <vt:lpstr>5 основных принципов педагогической техники:</vt:lpstr>
      <vt:lpstr>Принцип свободы выбора: </vt:lpstr>
      <vt:lpstr>Принцип открытости:</vt:lpstr>
      <vt:lpstr>Принцип деятельности:</vt:lpstr>
      <vt:lpstr>Принцип обратной связи:</vt:lpstr>
      <vt:lpstr>Принцип идеальности: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СОШ «Центр образования» пос. Варламово    Французские заимствования в английском языке на примере произведения А. Кристи «Лампа»</dc:title>
  <dc:creator>Компьютер</dc:creator>
  <cp:lastModifiedBy>TULIP</cp:lastModifiedBy>
  <cp:revision>45</cp:revision>
  <dcterms:created xsi:type="dcterms:W3CDTF">2018-02-26T15:34:43Z</dcterms:created>
  <dcterms:modified xsi:type="dcterms:W3CDTF">2018-03-21T18:20:28Z</dcterms:modified>
</cp:coreProperties>
</file>