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_56a55_b29420e0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0514" y="1628800"/>
            <a:ext cx="6336704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Многоуровневая система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качества образования»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МСОКО)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0_56a55_b29420e0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" y="7394"/>
            <a:ext cx="9174658" cy="628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440528"/>
            <a:ext cx="7632848" cy="2143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Диагностические показатели: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ИРО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– индекс ожидаемых результатов (%усвоения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20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ИКО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– индекс качества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обучения;</a:t>
            </a:r>
            <a:endParaRPr lang="ru-RU" sz="20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– индекс не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успешности;</a:t>
            </a:r>
            <a:endParaRPr lang="ru-RU" sz="2000" b="1" dirty="0">
              <a:ea typeface="Calibri"/>
              <a:cs typeface="Times New Roman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/>
                <a:ea typeface="Calibri"/>
              </a:rPr>
              <a:t>*   ИСО </a:t>
            </a:r>
            <a:r>
              <a:rPr lang="ru-RU" sz="2000" b="1" dirty="0">
                <a:latin typeface="Times New Roman"/>
                <a:ea typeface="Calibri"/>
              </a:rPr>
              <a:t>– индекс степени </a:t>
            </a:r>
            <a:r>
              <a:rPr lang="ru-RU" sz="2000" b="1" dirty="0" smtClean="0">
                <a:latin typeface="Times New Roman"/>
                <a:ea typeface="Calibri"/>
              </a:rPr>
              <a:t>обученности.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48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_56a55_b29420e0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-16044"/>
            <a:ext cx="8964890" cy="63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869" y="3501008"/>
            <a:ext cx="7992888" cy="2552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Модуль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содержит 73 отчета. Из них: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28 отчета для уровня ООО/класса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27 отчетов для уровня муниципального органа управления образованием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18 отчетов для уровня регионального органа управления образованием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496944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767676"/>
                </a:solidFill>
                <a:latin typeface="Arial"/>
                <a:ea typeface="Times New Roman"/>
                <a:cs typeface="Times New Roman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Отчёты уровня класса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Содержат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административных контрольных работ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 расшифровкой каждого задания в соответствии с кодификатором ФИПИ, а также, с информацией об освоенных и неосвоенных контролируемых элементах содержания (КЭС).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18" y="2996952"/>
            <a:ext cx="6295210" cy="36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66476"/>
            <a:ext cx="5544616" cy="31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20755" r="34299" b="32703"/>
          <a:stretch>
            <a:fillRect/>
          </a:stretch>
        </p:blipFill>
        <p:spPr bwMode="auto">
          <a:xfrm>
            <a:off x="683568" y="769467"/>
            <a:ext cx="8174574" cy="392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9234"/>
            <a:ext cx="5760640" cy="33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7992888" cy="508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ПРОТОКОЛ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КОНТРОЛЬНОЙ РАБОТЫ СТРОИТСЯ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НА   ЗАПОЛНЕННОМ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ПЛАНЕ КОНТРОЛЬНОЙ РАБОТЫ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В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ЭЛЕКТРОННОМ ЖУРНАЛЕ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Протоколы контрольных работ заполняются учителем-предметником для каждого класса, в котором проводится контрольная работа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этого открывается раздел «Классный журнал»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Выбирается урок на дату проведения контрольной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динамике индивидуальных достижений каждого учащегося класса по учебным периодам в разрезе предметов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Оценочные показатели класса за учебный период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57325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484"/>
            <a:ext cx="5684441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7755" r="23334" b="21053"/>
          <a:stretch>
            <a:fillRect/>
          </a:stretch>
        </p:blipFill>
        <p:spPr bwMode="auto">
          <a:xfrm>
            <a:off x="611560" y="581234"/>
            <a:ext cx="7920880" cy="40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57325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484"/>
            <a:ext cx="5684441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3"/>
            <a:ext cx="8676456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еночные показатели класса за учебный период/аналитические показатели класса по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предмету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Персональный контроль для предметников класса с подсчетом проблемных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компонент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Отчет классного руководителя. Классный контроль. Персональный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результатов контрольных работ по уровню освоения образовательной программы и с в соответствии с прогнозируемыми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результатами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Разрыв между результатами контрольных работ и оценочными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показателями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57325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484"/>
            <a:ext cx="5684441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30182" cy="355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внутреннего мониторинга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Мониторинг предметных результатов заключается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освоении элементов содержания и требований к уровню подготовки выпускников (КЭС, КПУ 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требует новых подходов к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Разработке КТП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Подготовке к уроку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Подготовке к текущей контрольной работе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57325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484"/>
            <a:ext cx="5684441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802190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кодификаторе к каждому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предмету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КЭС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оды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лементов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одержания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КПУ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оды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роверяемых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мений или требований к уровню подготовки выпускников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31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57325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484"/>
            <a:ext cx="5684441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8741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КОДИФИКАТОР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ЭЛЕМЕНТОВ СОДЕРЖАНИЯ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Кодификатор ФИПИ содержит перечень контролируемых элементов содержания (КЭС) по всем предметам, по которым проводится государственная аттестация.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МСОКО - используется для составления планов контрольных работ, анализа проведенных работ, анализа неусвоенных тем по ученикам.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" y="2492896"/>
            <a:ext cx="8990246" cy="42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424936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закон «Об образовании в Российской Федерации»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со ст.2. 273-ФЗ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«Качество образования 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программы».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57325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0484"/>
            <a:ext cx="5684441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img9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239"/>
            <a:ext cx="8272460" cy="41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352928" cy="40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«….в России необходимо выработать критерии оценки школьного образования.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Нужно не только фиксировать результаты итоговой аттестации учащихся, но и промежуточные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процесса обучения и динамику. Для этого необходимы Всероссийские проверочные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работы, которые должны стать инструментом самодиагностики для школ, а также дать возможность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родителям учащихся увидеть реальные результаты своих детей» С. Кравцов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9"/>
            <a:ext cx="8064896" cy="31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СТРУКТУРА ОЦЕНКИ КАЧЕСТВА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</a:p>
          <a:p>
            <a:pPr lvl="0">
              <a:lnSpc>
                <a:spcPct val="115000"/>
              </a:lnSpc>
              <a:spcAft>
                <a:spcPts val="750"/>
              </a:spcAf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Оценка индивидуальных достижений учащихся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Оценка результатов деятельности класса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Оценка качества образования в ОО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внутришкольный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контроль)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Оценка качества образования в разрезе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муниципалитета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Региональная система оценки качества образования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208912" cy="38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АКТУАЛЬНЫЕ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ПРОБЛЕМЫ ДО АВТОМАТИЗАЦИИ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трудоемкость;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вероятность недостоверности информации;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получения неактуальной информации вследствие длительности обработки;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вероятность потери информации в ходе обработки;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отсутствие автоматизированного перевода аналитических данных в текст для последующей распечатки;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 возможности сравнения, сопоставления, так как отсутствует база данных;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недостаточная ИКТ-компетентность педагогов и руководителей ОO.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трудоемкость;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24936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вероятность недостоверности информации;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получения неактуальной информации вследствие длительности обработки;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вероятность потери информации в ходе обработки;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отсутствие автоматизированного перевода аналитических данных в текст для последующей распечатки;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 возможности сравнения, сопоставления, так как отсутствует база данных;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недостаточная ИКТ-компетентность педагогов и руководителей ОO.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7704856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ВОЗМОЖНОСТИ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Модуль позволяет автоматизировать процесс оценки качества образования начиная со школьного уровня до уровня регионального органа управления образованием, предоставляя руководителям образовательных организаций новые возможности в управлении качеством образования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424936" cy="42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Основными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возможностями модуля «МСОКО»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являются: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расчет прогноза успешности сдачи ЕГЭ и ОГЭ;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автоматизированный расчет показателей качества образования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(уровни школы/района/ муниципалитета/региона);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диагностических работ по протоколам, разработанным в соответствии с ФГОС;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отчетов об уровне индивидуальных учебных достижений обучающихся,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результатах освоения образовательной программы в каждом классе и школе в целом;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56a55_b29420e0_X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2" y="2580792"/>
            <a:ext cx="73802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280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проблемных компонентов, влияющих на качество образования,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учет динамики их проявления;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автоматизированное формирование отчетов о качестве образования не только в форме таблиц, но и в удобном для пользователей текстовом виде (формат WORD);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расчет рейтингов школ на уровне района, рейтингов муниципалитетов на уровне региона.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421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2020-06-02T05:23:14Z</dcterms:created>
  <dcterms:modified xsi:type="dcterms:W3CDTF">2020-06-02T08:15:21Z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