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D8E436-2442-49B0-B933-5D938D93F454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35E916-BB8B-44AD-A857-1BD705E397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7801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Соборы, храмы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Сызрани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4732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 «В»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ГБОУ СОШ «Центр образования» пос. </a:t>
            </a:r>
            <a:r>
              <a:rPr lang="ru-RU" dirty="0" err="1" smtClean="0">
                <a:solidFill>
                  <a:schemeClr val="bg1"/>
                </a:solidFill>
              </a:rPr>
              <a:t>Варламово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64886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7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569" y="1969154"/>
            <a:ext cx="4032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Мужской монастырь, основанный в 1684 к западу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сызранской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крепости. В 1687 переведен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Кашпир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1694 восстановлен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Первые каменные здания сооружены в XVIII в. В XIX в. крупный и благоустроенный монастырь. Закрыт в 1923, на территорию переселены инокини Сретенского монастыря. Окончательно ликвидирован в 1933, постройки заняты складами и заводом. Восстановлен в 1996 на части старой территории.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4642" y="1012084"/>
            <a:ext cx="4962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Сызранский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Вознесенский мужской монастырь.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801" y="2852936"/>
            <a:ext cx="4355412" cy="222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94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6396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Собор Иконы Божией Матери Казанская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5942" y="1782697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Крупный кирпичный храм в русско-византийском стиле, построенный в 1866-1872 купцами Б.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Колпаченковым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А.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Ледневым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вместо каменного здания 1742. Крупная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четырехстолпная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пятикупольная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постройка с трапезной и четырехъярусной колокольней под луковичным куполом, построенной в 1880-х. Второй престол Александро-Невский. В 1932 закрыт. В 1944 возвращен верующим, более не закрывался, в 1960-х устроены Введенский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Феодоровский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приделы.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62026"/>
            <a:ext cx="3401532" cy="255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39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3940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Илии Пророка.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30446"/>
            <a:ext cx="4248472" cy="443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Кирпичная церковь, построенная в 1776. Здание типа восьмерик на четверике с трехчастным алтарем,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двухпридельной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трапезной, в которой помещались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Трехсвятский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Никольский приделы, и колокольней в стиле классицизма. Декоративное убранство в стиле барокко. В 1912-1913 приделы вынесены в один ряд с главным. Закрыта не позже 1930-х, венчания сломаны, была занята цехом завода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Сызраньсельмаш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 В 1993 возвращена верующим, реставрируется.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Церковь Илии Пророка в Сызрани Самарской области. Вид с западной стороны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80072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07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52736"/>
            <a:ext cx="4859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Георгия Победоносца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3653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Деревянная церковь, построенная у 2-й городской больницы Сызрани в 2004-2007. Четверик, завершенный малым восьмериком, с алтарем и притвором.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Церковь Георгия Победоносца в Сызрани Самарской област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04" y="2420888"/>
            <a:ext cx="408783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09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24744"/>
            <a:ext cx="538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Пантелеимона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Целителя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0848"/>
            <a:ext cx="3312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Церковь на территории Центральной городской больницы Сызрани, освященная в 2003.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Клетская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постройка, завершенная крупной главкой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шатриком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Церковь Пантелеимона Целителя в Сызрани Самарской област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390749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7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6565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Успения Пресвятой Богородицы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060848"/>
            <a:ext cx="34563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Деревянная церковь, крестообразная в плане, с шатровым куполом. Сооружена в 2001-2004 на средства завода "Тяжмаш".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Успенская церковь у Заусиновского оврага в Сызрани Самарской област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384376" cy="45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3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Церковь Татианы в Сызрани Самарской област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3229"/>
            <a:ext cx="321599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2913856" cy="409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Самарская область. Сызранский район. Сызрань. Часовня у Всехсвятского кладбища в Сызрани. Фотография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64" y="2802145"/>
            <a:ext cx="5040560" cy="386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442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326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Соборы, храмы  Сызрани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Соборы, храмы  Сызрани.</dc:title>
  <dc:creator>777</dc:creator>
  <cp:lastModifiedBy>Светлана</cp:lastModifiedBy>
  <cp:revision>4</cp:revision>
  <dcterms:created xsi:type="dcterms:W3CDTF">2015-12-24T14:32:11Z</dcterms:created>
  <dcterms:modified xsi:type="dcterms:W3CDTF">2019-05-16T20:03:17Z</dcterms:modified>
</cp:coreProperties>
</file>