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78" r:id="rId3"/>
    <p:sldId id="259" r:id="rId4"/>
    <p:sldId id="272" r:id="rId5"/>
    <p:sldId id="268" r:id="rId6"/>
    <p:sldId id="276" r:id="rId7"/>
    <p:sldId id="275" r:id="rId8"/>
    <p:sldId id="271" r:id="rId9"/>
    <p:sldId id="270" r:id="rId10"/>
    <p:sldId id="273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8000"/>
    <a:srgbClr val="0000FF"/>
    <a:srgbClr val="FF99CC"/>
    <a:srgbClr val="003300"/>
    <a:srgbClr val="990099"/>
    <a:srgbClr val="FFFF66"/>
    <a:srgbClr val="FF66CC"/>
    <a:srgbClr val="E4F67A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99177" autoAdjust="0"/>
  </p:normalViewPr>
  <p:slideViewPr>
    <p:cSldViewPr>
      <p:cViewPr varScale="1">
        <p:scale>
          <a:sx n="74" d="100"/>
          <a:sy n="74" d="100"/>
        </p:scale>
        <p:origin x="11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E79620-2169-4A76-B2D2-D452E4E35D73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7ABAF6-8D5A-46E4-83B4-B6EE38FEE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08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E79620-2169-4A76-B2D2-D452E4E35D73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7ABAF6-8D5A-46E4-83B4-B6EE38FEE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77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E79620-2169-4A76-B2D2-D452E4E35D73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7ABAF6-8D5A-46E4-83B4-B6EE38FEE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60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E79620-2169-4A76-B2D2-D452E4E35D73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7ABAF6-8D5A-46E4-83B4-B6EE38FEE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3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E79620-2169-4A76-B2D2-D452E4E35D73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7ABAF6-8D5A-46E4-83B4-B6EE38FEE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51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E79620-2169-4A76-B2D2-D452E4E35D73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7ABAF6-8D5A-46E4-83B4-B6EE38FEE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30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E79620-2169-4A76-B2D2-D452E4E35D73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7ABAF6-8D5A-46E4-83B4-B6EE38FEE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6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E79620-2169-4A76-B2D2-D452E4E35D73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7ABAF6-8D5A-46E4-83B4-B6EE38FEE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89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E79620-2169-4A76-B2D2-D452E4E35D73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7ABAF6-8D5A-46E4-83B4-B6EE38FEE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94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E79620-2169-4A76-B2D2-D452E4E35D73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7ABAF6-8D5A-46E4-83B4-B6EE38FEE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38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E79620-2169-4A76-B2D2-D452E4E35D73}" type="datetimeFigureOut">
              <a:rPr lang="ru-RU" smtClean="0"/>
              <a:pPr/>
              <a:t>05.01.2019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7ABAF6-8D5A-46E4-83B4-B6EE38FEE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3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789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mira\Desktop\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2369"/>
            <a:ext cx="3058890" cy="367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16016" y="666394"/>
            <a:ext cx="40429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Жан Жак Руссо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45059" y="1574492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1712 - 1778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0490" y="2297924"/>
            <a:ext cx="49339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660033"/>
                </a:solidFill>
              </a:rPr>
              <a:t>«Вы талантливые дети!»</a:t>
            </a:r>
          </a:p>
          <a:p>
            <a:pPr algn="ctr"/>
            <a:r>
              <a:rPr lang="ru-RU" sz="2400" b="1" dirty="0" smtClean="0">
                <a:solidFill>
                  <a:srgbClr val="660033"/>
                </a:solidFill>
              </a:rPr>
              <a:t>Когда – </a:t>
            </a:r>
            <a:r>
              <a:rPr lang="ru-RU" sz="2400" b="1" dirty="0" err="1" smtClean="0">
                <a:solidFill>
                  <a:srgbClr val="660033"/>
                </a:solidFill>
              </a:rPr>
              <a:t>нибудь</a:t>
            </a:r>
            <a:r>
              <a:rPr lang="ru-RU" sz="2400" b="1" dirty="0" smtClean="0">
                <a:solidFill>
                  <a:srgbClr val="660033"/>
                </a:solidFill>
              </a:rPr>
              <a:t> вы сами приятно </a:t>
            </a:r>
          </a:p>
          <a:p>
            <a:pPr algn="ctr"/>
            <a:r>
              <a:rPr lang="ru-RU" sz="2400" b="1" dirty="0">
                <a:solidFill>
                  <a:srgbClr val="660033"/>
                </a:solidFill>
              </a:rPr>
              <a:t>п</a:t>
            </a:r>
            <a:r>
              <a:rPr lang="ru-RU" sz="2400" b="1" dirty="0" smtClean="0">
                <a:solidFill>
                  <a:srgbClr val="660033"/>
                </a:solidFill>
              </a:rPr>
              <a:t>оразитесь, какие вы умные, как</a:t>
            </a:r>
          </a:p>
          <a:p>
            <a:pPr algn="ctr"/>
            <a:r>
              <a:rPr lang="ru-RU" sz="2400" b="1" dirty="0">
                <a:solidFill>
                  <a:srgbClr val="660033"/>
                </a:solidFill>
              </a:rPr>
              <a:t>м</a:t>
            </a:r>
            <a:r>
              <a:rPr lang="ru-RU" sz="2400" b="1" dirty="0" smtClean="0">
                <a:solidFill>
                  <a:srgbClr val="660033"/>
                </a:solidFill>
              </a:rPr>
              <a:t>ного и хорошо умеете, </a:t>
            </a:r>
          </a:p>
          <a:p>
            <a:pPr algn="ctr"/>
            <a:r>
              <a:rPr lang="ru-RU" sz="2400" b="1" dirty="0" smtClean="0">
                <a:solidFill>
                  <a:srgbClr val="660033"/>
                </a:solidFill>
              </a:rPr>
              <a:t>если будете</a:t>
            </a:r>
          </a:p>
          <a:p>
            <a:pPr algn="ctr"/>
            <a:r>
              <a:rPr lang="ru-RU" sz="2400" b="1" dirty="0" smtClean="0">
                <a:solidFill>
                  <a:srgbClr val="660033"/>
                </a:solidFill>
              </a:rPr>
              <a:t>постоянно работать над собой, </a:t>
            </a:r>
          </a:p>
          <a:p>
            <a:pPr algn="ctr"/>
            <a:r>
              <a:rPr lang="ru-RU" sz="2400" b="1" dirty="0">
                <a:solidFill>
                  <a:srgbClr val="660033"/>
                </a:solidFill>
              </a:rPr>
              <a:t>с</a:t>
            </a:r>
            <a:r>
              <a:rPr lang="ru-RU" sz="2400" b="1" dirty="0" smtClean="0">
                <a:solidFill>
                  <a:srgbClr val="660033"/>
                </a:solidFill>
              </a:rPr>
              <a:t>тавить новые цели и стремиться </a:t>
            </a:r>
          </a:p>
          <a:p>
            <a:pPr algn="ctr"/>
            <a:r>
              <a:rPr lang="ru-RU" sz="2400" b="1" dirty="0" smtClean="0">
                <a:solidFill>
                  <a:srgbClr val="660033"/>
                </a:solidFill>
              </a:rPr>
              <a:t>к их достижению …»</a:t>
            </a:r>
            <a:endParaRPr lang="ru-RU" sz="24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0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12776"/>
            <a:ext cx="6552728" cy="504056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Допишите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существительных используя памятку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дорог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поверхност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мыш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геро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деревн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возле речк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Подбери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существительное с безударным падежным окончанием –е, - и , верно запиши в словосочетаниях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Телеграмма для    </a:t>
            </a:r>
            <a:r>
              <a:rPr lang="ru-RU" b="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бабушки, дяди.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о  </a:t>
            </a:r>
            <a:r>
              <a:rPr lang="ru-RU" b="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мыши, лисе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Сидит на      </a:t>
            </a:r>
            <a:r>
              <a:rPr lang="ru-RU" b="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пеньке, трубе.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 из      </a:t>
            </a:r>
            <a:r>
              <a:rPr lang="ru-RU" b="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моркови, петрушки.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Гулял </a:t>
            </a:r>
            <a:r>
              <a:rPr lang="ru-RU" b="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  парке, в аллее..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Исправь ошибки.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улиц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иди по правой стороне.</a:t>
            </a:r>
            <a:b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лежалось на окошк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покатился по дорожк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поверхност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солнца почти шесть тысяч градусов.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5896" y="332656"/>
            <a:ext cx="1619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Проверь!</a:t>
            </a:r>
            <a:endParaRPr lang="ru-RU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25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80728"/>
            <a:ext cx="723380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riting-line-red-letter-blue-craft-paper-write-font-lines-background-school-shape-daily-plot-leaf-notebook-leaf-binder-12049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836712"/>
            <a:ext cx="7543272" cy="4525963"/>
          </a:xfrm>
        </p:spPr>
      </p:pic>
      <p:sp>
        <p:nvSpPr>
          <p:cNvPr id="5" name="TextBox 4"/>
          <p:cNvSpPr txBox="1"/>
          <p:nvPr/>
        </p:nvSpPr>
        <p:spPr>
          <a:xfrm>
            <a:off x="2339752" y="1628801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Двадцать третье ноября.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2060849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1187624" y="1412776"/>
            <a:ext cx="7632848" cy="4224064"/>
          </a:xfrm>
        </p:spPr>
        <p:txBody>
          <a:bodyPr/>
          <a:lstStyle/>
          <a:p>
            <a:pPr algn="l"/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48680"/>
            <a:ext cx="6400800" cy="1224136"/>
          </a:xfrm>
        </p:spPr>
        <p:txBody>
          <a:bodyPr/>
          <a:lstStyle/>
          <a:p>
            <a:r>
              <a:rPr lang="ru-RU" sz="4000" b="1" u="sng" dirty="0" smtClean="0">
                <a:solidFill>
                  <a:srgbClr val="FF0000"/>
                </a:solidFill>
              </a:rPr>
              <a:t>Мудрость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28584" y="1556792"/>
            <a:ext cx="65843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Мудрость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 глубокий ум,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опирающийся на жизненный опыт.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С.И. Ожегов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16616" y="4293096"/>
            <a:ext cx="54769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Мудрость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глубокое знание,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понимание чего-либо.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Д.Н. Ушаков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s://cdn.pixabay.com/photo/2014/04/05/12/20/ink-316909_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25144"/>
            <a:ext cx="1872207" cy="187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988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111 -0.00509 L -0.93854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215 -0.01966 L -0.95312 -0.019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635896" y="3140968"/>
            <a:ext cx="5112568" cy="1440160"/>
          </a:xfrm>
        </p:spPr>
        <p:txBody>
          <a:bodyPr>
            <a:noAutofit/>
          </a:bodyPr>
          <a:lstStyle/>
          <a:p>
            <a:pPr marL="1828800" lvl="4" indent="0" algn="ctr">
              <a:buNone/>
            </a:pPr>
            <a:endParaRPr lang="ru-RU" i="1" dirty="0" smtClean="0">
              <a:solidFill>
                <a:srgbClr val="0000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056784" cy="1800200"/>
          </a:xfrm>
        </p:spPr>
        <p:txBody>
          <a:bodyPr/>
          <a:lstStyle/>
          <a:p>
            <a:r>
              <a:rPr lang="ru-RU" sz="3600" dirty="0"/>
              <a:t>«Каждый день </a:t>
            </a:r>
            <a:r>
              <a:rPr lang="ru-RU" sz="3600" dirty="0" smtClean="0"/>
              <a:t>жизни  </a:t>
            </a:r>
            <a:br>
              <a:rPr lang="ru-RU" sz="3600" dirty="0" smtClean="0"/>
            </a:br>
            <a:r>
              <a:rPr lang="ru-RU" sz="3600" dirty="0" smtClean="0"/>
              <a:t>прибавляет </a:t>
            </a:r>
            <a:r>
              <a:rPr lang="ru-RU" sz="3600" dirty="0"/>
              <a:t>частицу </a:t>
            </a:r>
            <a:r>
              <a:rPr lang="ru-RU" sz="3600" dirty="0" smtClean="0"/>
              <a:t>мудрости »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52120" y="1340768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236296" y="200687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86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0.44896 -0.0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48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31684 -0.006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89325" y="287297"/>
            <a:ext cx="7168757" cy="36009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«Правописание безударных </a:t>
            </a:r>
          </a:p>
          <a:p>
            <a:pPr algn="ctr"/>
            <a:r>
              <a:rPr lang="ru-RU" sz="36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п</a:t>
            </a:r>
            <a:r>
              <a:rPr lang="ru-RU" sz="3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адежных окончаний</a:t>
            </a:r>
          </a:p>
          <a:p>
            <a:pPr algn="ctr"/>
            <a:r>
              <a:rPr lang="ru-RU" sz="36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и</a:t>
            </a:r>
            <a:r>
              <a:rPr lang="ru-RU" sz="36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мён существительных.</a:t>
            </a:r>
          </a:p>
          <a:p>
            <a:pPr algn="ctr"/>
            <a:r>
              <a:rPr lang="ru-RU" sz="36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 Способы проверки»</a:t>
            </a:r>
          </a:p>
          <a:p>
            <a:pPr algn="ctr"/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ru-RU" sz="2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ru-RU" sz="2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7632848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972600" y="3356992"/>
            <a:ext cx="74776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способы проверки безударного падежного окончания, </a:t>
            </a:r>
          </a:p>
          <a:p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научиться правильно писать безударное падежное окончание.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22576fe4adda22c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04248" y="4581128"/>
            <a:ext cx="2060848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7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94 -0.00139 L -0.93646 0.040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6" y="1412776"/>
          <a:ext cx="7224464" cy="4120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016224"/>
                <a:gridCol w="2088232"/>
                <a:gridCol w="1967880"/>
              </a:tblGrid>
              <a:tr h="5886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Падежи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1-е склонение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2-е склонение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3-е склонение</a:t>
                      </a:r>
                      <a:endParaRPr lang="ru-RU" dirty="0"/>
                    </a:p>
                  </a:txBody>
                  <a:tcPr/>
                </a:tc>
              </a:tr>
              <a:tr h="58860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И.п.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чайк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60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Р.п.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60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Д.п.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60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В.п.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60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Т.п.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60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П.п.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40552" y="548680"/>
            <a:ext cx="98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чайк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56576" y="13407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чайк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28584" y="2132856"/>
            <a:ext cx="95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чайк</a:t>
            </a:r>
            <a:r>
              <a:rPr lang="ru-RU" sz="2400" b="1" dirty="0" smtClean="0">
                <a:solidFill>
                  <a:srgbClr val="FF0000"/>
                </a:solidFill>
              </a:rPr>
              <a:t>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0592" y="2780928"/>
            <a:ext cx="1142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чайк</a:t>
            </a:r>
            <a:r>
              <a:rPr lang="ru-RU" sz="2400" b="1" dirty="0" smtClean="0">
                <a:solidFill>
                  <a:srgbClr val="FF0000"/>
                </a:solidFill>
              </a:rPr>
              <a:t>ой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56576" y="3429000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 чайк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36696" y="404664"/>
            <a:ext cx="1370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медведь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980712" y="980728"/>
            <a:ext cx="1371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медвед</a:t>
            </a:r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24728" y="1700808"/>
            <a:ext cx="1450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медвед</a:t>
            </a:r>
            <a:r>
              <a:rPr lang="ru-RU" sz="2400" b="1" dirty="0" smtClean="0">
                <a:solidFill>
                  <a:srgbClr val="FF0000"/>
                </a:solidFill>
              </a:rPr>
              <a:t>ю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96736" y="2204864"/>
            <a:ext cx="1371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медвед</a:t>
            </a:r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68744" y="2780928"/>
            <a:ext cx="1588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медвед</a:t>
            </a:r>
            <a:r>
              <a:rPr lang="ru-RU" sz="2400" b="1" dirty="0" smtClean="0">
                <a:solidFill>
                  <a:srgbClr val="FF0000"/>
                </a:solidFill>
              </a:rPr>
              <a:t>ем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12760" y="3573016"/>
            <a:ext cx="1604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 медвед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64888" y="476672"/>
            <a:ext cx="116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ладонь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2708904" y="980728"/>
            <a:ext cx="118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ладон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52920" y="1556792"/>
            <a:ext cx="118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ладон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96936" y="2276872"/>
            <a:ext cx="116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ладонь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3068944" y="2852936"/>
            <a:ext cx="1393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ладонь</a:t>
            </a:r>
            <a:r>
              <a:rPr lang="ru-RU" sz="2400" b="1" dirty="0" smtClean="0">
                <a:solidFill>
                  <a:srgbClr val="FF0000"/>
                </a:solidFill>
              </a:rPr>
              <a:t>ю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212960" y="3429000"/>
            <a:ext cx="1414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 ладон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51720" y="404664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Правописание безударных падежных окончаний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85 -0.00208 L -0.69948 0.312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68725E-6 L -0.72535 0.281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00" y="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26625E-6 L -0.72951 0.249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31645E-6 L -0.7408 0.2394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0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21999E-6 L -0.73003 0.229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8404E-6 L -0.65278 0.2394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00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1839E-6 L -0.66858 0.2498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2304E-6 L -0.6809 0.2290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508E-6 L -0.68437 0.2500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31645E-6 L -0.71181 0.2498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41661E-6 L -0.72066 0.2183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0" y="1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54615E-6 L -0.61007 0.2396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00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51839E-6 L -0.63472 0.2498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5274E-6 L -0.64253 0.2498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28869E-6 L -0.65729 0.2290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5434E-6 L -0.6776 0.2394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00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21999E-6 L -0.69462 0.23942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00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143000"/>
          </a:xfrm>
        </p:spPr>
        <p:txBody>
          <a:bodyPr/>
          <a:lstStyle/>
          <a:p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Правописание безударных падежных окончаний</a:t>
            </a: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75656" y="2348880"/>
          <a:ext cx="7200800" cy="20882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522058">
                <a:tc>
                  <a:txBody>
                    <a:bodyPr/>
                    <a:lstStyle/>
                    <a:p>
                      <a:r>
                        <a:rPr lang="ru-RU" dirty="0" smtClean="0"/>
                        <a:t>Падежи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 склонение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склонение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склонение</a:t>
                      </a:r>
                      <a:endParaRPr lang="ru-RU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Р.п.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5400" b="1" dirty="0" smtClean="0"/>
                        <a:t>-и</a:t>
                      </a:r>
                      <a:endParaRPr lang="ru-RU" sz="5400" b="1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Д.п.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П.п.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-е</a:t>
                      </a:r>
                      <a:endParaRPr lang="ru-RU" sz="2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923928" y="5301208"/>
            <a:ext cx="4896544" cy="504056"/>
          </a:xfrm>
        </p:spPr>
        <p:txBody>
          <a:bodyPr>
            <a:noAutofit/>
          </a:bodyPr>
          <a:lstStyle/>
          <a:p>
            <a:pPr marL="1828800" lvl="4" indent="0" algn="ctr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С.Михалков</a:t>
            </a:r>
            <a:endParaRPr lang="ru-RU" i="1" dirty="0" smtClean="0">
              <a:solidFill>
                <a:srgbClr val="0000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764704"/>
            <a:ext cx="6552728" cy="4680520"/>
          </a:xfrm>
        </p:spPr>
        <p:txBody>
          <a:bodyPr/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«Наши дела»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утром раньше всех встаю</a:t>
            </a:r>
            <a:b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 стелю постель свою.</a:t>
            </a:r>
            <a:b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кухн</a:t>
            </a:r>
            <a:r>
              <a:rPr lang="ru-RU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(…) </a:t>
            </a:r>
            <a: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маме помогу.</a:t>
            </a:r>
            <a:b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Я без работы не сижу.</a:t>
            </a:r>
            <a:b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Немало дела детворе:</a:t>
            </a:r>
            <a:b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густом лесу, в широком </a:t>
            </a:r>
            <a:r>
              <a:rPr lang="ru-RU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пол(…),</a:t>
            </a:r>
            <a: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колхоз</a:t>
            </a:r>
            <a:r>
              <a:rPr lang="ru-RU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(…), </a:t>
            </a:r>
            <a: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дом</a:t>
            </a:r>
            <a:r>
              <a:rPr lang="ru-RU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(…), </a:t>
            </a:r>
            <a: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дворе,</a:t>
            </a:r>
            <a:b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главное — за партой в школ</a:t>
            </a:r>
            <a:r>
              <a:rPr lang="ru-RU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(…).</a:t>
            </a:r>
            <a:r>
              <a:rPr lang="ru-RU" b="0" dirty="0"/>
              <a:t/>
            </a:r>
            <a:br>
              <a:rPr lang="ru-RU" b="0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na-glavnuyu-1-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3688" y="4725144"/>
            <a:ext cx="2563225" cy="19499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12560" y="692696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е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56576" y="155679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е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56576" y="2420888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е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56576" y="3212976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е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0592" y="407707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е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15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70156 0.193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04326E-6 L -0.33125 0.266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18691E-7 L -0.70139 0.214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00" y="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1853E-6 L -0.52032 0.0987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0" y="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78048E-6 L -0.33125 0.0358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00" y="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243408"/>
            <a:ext cx="7272808" cy="6768752"/>
          </a:xfrm>
        </p:spPr>
        <p:txBody>
          <a:bodyPr/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1.Допишите окончания существительных используя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памятку. 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дорог…, по </a:t>
            </a:r>
            <a:r>
              <a:rPr lang="ru-RU" sz="22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</a:t>
            </a: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у </a:t>
            </a:r>
            <a:r>
              <a:rPr lang="ru-RU" sz="22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мыш</a:t>
            </a: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 о </a:t>
            </a:r>
            <a:r>
              <a:rPr lang="ru-RU" sz="22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геро</a:t>
            </a: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для </a:t>
            </a:r>
            <a:r>
              <a:rPr lang="ru-RU" sz="22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деревн</a:t>
            </a: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возле </a:t>
            </a:r>
            <a:r>
              <a:rPr lang="ru-RU" sz="22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речк</a:t>
            </a: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2.Подбери существительное с безударным падежным окончанием –е, - и , верно запиши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словосочетаниях.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Телеграмма для______________.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о __________________.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Сидит на __________________.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 из _____________________.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Гулял в ____________________.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Исправь ошибки.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улиц</a:t>
            </a:r>
            <a:r>
              <a:rPr lang="ru-RU" sz="2200" b="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иди по правой стороне.</a:t>
            </a: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лежалось на окошк</a:t>
            </a:r>
            <a:r>
              <a:rPr lang="ru-RU" sz="2200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покатился по дорожк</a:t>
            </a:r>
            <a:r>
              <a:rPr lang="ru-RU" sz="2200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</a:t>
            </a:r>
            <a:r>
              <a:rPr lang="ru-RU" sz="2200" b="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солнца почти шесть тысяч градусов.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12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7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32423"/>
      </a:hlink>
      <a:folHlink>
        <a:srgbClr val="63242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спираль</Template>
  <TotalTime>1776</TotalTime>
  <Words>193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Print</vt:lpstr>
      <vt:lpstr>Times New Roman</vt:lpstr>
      <vt:lpstr>1_Тема Office</vt:lpstr>
      <vt:lpstr>Презентация PowerPoint</vt:lpstr>
      <vt:lpstr>Презентация PowerPoint</vt:lpstr>
      <vt:lpstr>      </vt:lpstr>
      <vt:lpstr>«Каждый день жизни   прибавляет частицу мудрости »</vt:lpstr>
      <vt:lpstr>Презентация PowerPoint</vt:lpstr>
      <vt:lpstr>Презентация PowerPoint</vt:lpstr>
      <vt:lpstr>Правописание безударных падежных окончаний</vt:lpstr>
      <vt:lpstr>      «Наши дела»  — Я утром раньше всех встаю И сам стелю постель свою. На кухн(…) маме помогу. — Я без работы не сижу. Немало дела детворе: В густом лесу, в широком пол(…), В колхоз(…), в дом(…), во дворе, А главное — за партой в школ(…).   </vt:lpstr>
      <vt:lpstr>1.Допишите окончания существительных используя памятку.  На дорог…, по поверхност…, у мыш…,  о геро…, для деревн…, возле речк….   2.Подбери существительное с безударным падежным окончанием –е, - и , верно запиши в словосочетаниях. Телеграмма для______________. Рассказ о __________________. Сидит на __________________. Сок из _____________________. Гулял в ____________________.   3. Исправь ошибки. По улици иди по правой стороне. Не лежалось на окошки, покатился по дорожки. На поверхносте солнца почти шесть тысяч градусов. </vt:lpstr>
      <vt:lpstr>1. Допишите окончания существительных используя памятку  На дороге, по поверхности, у мыши,  о герое, для деревни возле речки.   2. Подбери существительное с безударным падежным окончанием –е, - и , верно запиши в словосочетаниях Телеграмма для    бабушки, дяди. Рассказ о  мыши, лисе Сидит на      пеньке, трубе. Сок из      моркови, петрушки. Гулял в    парке, в аллее..   3. Исправь ошибки. По улице иди по правой стороне. Не лежалось на окошке, покатился по дорожке. На поверхности  солнца почти шесть тысяч градусов.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безударных падежных окончаний имен существительных</dc:title>
  <dc:creator>User</dc:creator>
  <cp:lastModifiedBy>User</cp:lastModifiedBy>
  <cp:revision>82</cp:revision>
  <dcterms:created xsi:type="dcterms:W3CDTF">2016-02-13T22:55:06Z</dcterms:created>
  <dcterms:modified xsi:type="dcterms:W3CDTF">2019-01-05T06:03:24Z</dcterms:modified>
</cp:coreProperties>
</file>