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60" r:id="rId6"/>
    <p:sldId id="271" r:id="rId7"/>
    <p:sldId id="262" r:id="rId8"/>
    <p:sldId id="261" r:id="rId9"/>
    <p:sldId id="267" r:id="rId10"/>
    <p:sldId id="264" r:id="rId11"/>
    <p:sldId id="265" r:id="rId12"/>
    <p:sldId id="266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56" autoAdjust="0"/>
    <p:restoredTop sz="86482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64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4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2485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59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9085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78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93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98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03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56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53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6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01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15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67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31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7B08-9508-405E-A2E4-26B1A265EA52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A5A94E-A632-46CC-9F87-FB5F220F5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9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tverigrad.ru/tblog/proshudshim-vyboram-posvyashhaets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988424" cy="237626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Викторина по произведению Николая Носова </a:t>
            </a:r>
            <a:br>
              <a:rPr lang="ru-RU" sz="3600" dirty="0" smtClean="0"/>
            </a:b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«Приключения Незнайки и его друзей»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480924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34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589199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Прочитай географические названия, встретившиеся в сказке. Найди ошибку.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05140"/>
            <a:ext cx="6591985" cy="377762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А)город Змеевка</a:t>
            </a:r>
          </a:p>
          <a:p>
            <a:pPr marL="0" indent="0">
              <a:buNone/>
            </a:pPr>
            <a:r>
              <a:rPr lang="ru-RU" sz="2000" dirty="0" smtClean="0"/>
              <a:t>Б)река Огурцовая</a:t>
            </a:r>
          </a:p>
          <a:p>
            <a:pPr marL="0" indent="0">
              <a:buNone/>
            </a:pPr>
            <a:r>
              <a:rPr lang="ru-RU" sz="2000" dirty="0" smtClean="0"/>
              <a:t>В)город Цветочный</a:t>
            </a:r>
            <a:br>
              <a:rPr lang="ru-RU" sz="2000" dirty="0" smtClean="0"/>
            </a:br>
            <a:r>
              <a:rPr lang="ru-RU" sz="2000" dirty="0" smtClean="0"/>
              <a:t>Г)площадь Яблочная</a:t>
            </a:r>
          </a:p>
          <a:p>
            <a:pPr marL="0" indent="0">
              <a:buNone/>
            </a:pPr>
            <a:r>
              <a:rPr lang="ru-RU" sz="2000" dirty="0" smtClean="0"/>
              <a:t>Д)река Грушевая</a:t>
            </a:r>
          </a:p>
          <a:p>
            <a:pPr marL="0" indent="0">
              <a:buNone/>
            </a:pPr>
            <a:r>
              <a:rPr lang="ru-RU" sz="2000" dirty="0" smtClean="0"/>
              <a:t>Е)город Зеленый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97098"/>
            <a:ext cx="4530080" cy="319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1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6576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Кого последним выписали из больницы?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А)Молчун</a:t>
            </a:r>
          </a:p>
          <a:p>
            <a:pPr marL="0" indent="0">
              <a:buNone/>
            </a:pPr>
            <a:r>
              <a:rPr lang="ru-RU" sz="2000" dirty="0" smtClean="0"/>
              <a:t>Б)</a:t>
            </a:r>
            <a:r>
              <a:rPr lang="ru-RU" sz="2000" dirty="0" err="1" smtClean="0"/>
              <a:t>Гусля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В)Пулька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5920123" cy="404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324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58684"/>
            <a:ext cx="7056784" cy="16301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Малышки решили устроить … по случаю выздоровления малышей. Вставь нужное слово.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7931224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А)дискотека</a:t>
            </a:r>
          </a:p>
          <a:p>
            <a:pPr marL="0" indent="0">
              <a:buNone/>
            </a:pPr>
            <a:r>
              <a:rPr lang="ru-RU" sz="2000" dirty="0" smtClean="0"/>
              <a:t>Б)вечеринка</a:t>
            </a:r>
          </a:p>
          <a:p>
            <a:pPr marL="0" indent="0">
              <a:buNone/>
            </a:pPr>
            <a:r>
              <a:rPr lang="ru-RU" sz="2000" dirty="0" smtClean="0"/>
              <a:t>В)бал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10014"/>
            <a:ext cx="3793604" cy="440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79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7038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пообещал Незнайка Синеглазке на прощание?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А)вести себя хорошо</a:t>
            </a:r>
          </a:p>
          <a:p>
            <a:pPr marL="0" indent="0">
              <a:buNone/>
            </a:pPr>
            <a:r>
              <a:rPr lang="ru-RU" dirty="0" smtClean="0"/>
              <a:t>Б)написать письмо</a:t>
            </a:r>
          </a:p>
          <a:p>
            <a:pPr marL="0" indent="0">
              <a:buNone/>
            </a:pPr>
            <a:r>
              <a:rPr lang="ru-RU" dirty="0" smtClean="0"/>
              <a:t>В)никогда не врать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6756"/>
            <a:ext cx="4964487" cy="34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938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260648"/>
            <a:ext cx="3312368" cy="6394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Бланк ответов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63688" y="1556792"/>
            <a:ext cx="6465912" cy="4083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1)……………………        7)………………….</a:t>
            </a:r>
          </a:p>
          <a:p>
            <a:pPr marL="0" indent="0">
              <a:buNone/>
            </a:pPr>
            <a:r>
              <a:rPr lang="ru-RU" sz="2000" dirty="0" smtClean="0"/>
              <a:t>2)……………………        8)………………….</a:t>
            </a:r>
          </a:p>
          <a:p>
            <a:pPr marL="0" indent="0">
              <a:buNone/>
            </a:pPr>
            <a:r>
              <a:rPr lang="ru-RU" sz="2000" dirty="0" smtClean="0"/>
              <a:t>3)……………………        9)………………….</a:t>
            </a:r>
          </a:p>
          <a:p>
            <a:pPr marL="0" indent="0">
              <a:buNone/>
            </a:pPr>
            <a:r>
              <a:rPr lang="ru-RU" sz="2000" dirty="0" smtClean="0"/>
              <a:t>4)……………………       10)…………………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5)……………………       11)…………………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6)……………………       12)…………………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Раскрась Незнайку правильно.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597274" cy="340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35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dirty="0" smtClean="0">
                <a:hlinkClick r:id="rId2"/>
              </a:rPr>
              <a:t/>
            </a:r>
            <a:br>
              <a:rPr lang="ru-RU" sz="1200" dirty="0" smtClean="0">
                <a:hlinkClick r:id="rId2"/>
              </a:rPr>
            </a:br>
            <a:r>
              <a:rPr lang="ru-RU" sz="1200" dirty="0">
                <a:hlinkClick r:id="rId2"/>
              </a:rPr>
              <a:t/>
            </a:r>
            <a:br>
              <a:rPr lang="ru-RU" sz="1200" dirty="0">
                <a:hlinkClick r:id="rId2"/>
              </a:rPr>
            </a:br>
            <a:r>
              <a:rPr lang="ru-RU" sz="1200" dirty="0" smtClean="0">
                <a:hlinkClick r:id="rId2"/>
              </a:rPr>
              <a:t/>
            </a:r>
            <a:br>
              <a:rPr lang="ru-RU" sz="1200" dirty="0" smtClean="0">
                <a:hlinkClick r:id="rId2"/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88640"/>
            <a:ext cx="781236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Источники:</a:t>
            </a:r>
          </a:p>
          <a:p>
            <a:pPr marL="0" indent="0">
              <a:buNone/>
            </a:pPr>
            <a:r>
              <a:rPr lang="ru-RU" sz="2000" dirty="0" smtClean="0"/>
              <a:t>1)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multik-pultik.ucoz.ru/news/prikljuchenija_neznajki_i_ego_druzej/2012-08-12-1395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2)</a:t>
            </a:r>
            <a:r>
              <a:rPr lang="en-US" sz="2000" dirty="0" smtClean="0"/>
              <a:t>http</a:t>
            </a:r>
            <a:r>
              <a:rPr lang="en-US" sz="2000" dirty="0"/>
              <a:t>://sovietdetstvo.livejournal.com/120608.html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3)</a:t>
            </a:r>
            <a:r>
              <a:rPr lang="en-US" sz="2000" dirty="0" smtClean="0"/>
              <a:t>http</a:t>
            </a:r>
            <a:r>
              <a:rPr lang="en-US" sz="2000" dirty="0"/>
              <a:t>://tverigrad.ru/tblog/proshudshim-vyboram-posvyashhaetsya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4)</a:t>
            </a:r>
            <a:r>
              <a:rPr lang="en-US" sz="2000" dirty="0" smtClean="0"/>
              <a:t>http://www.planetaskazok.ru/nnosovskz/prikljuchenijaneznajkiiegodruzejnosov?start=28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5)</a:t>
            </a:r>
            <a:r>
              <a:rPr lang="en-US" sz="2000" dirty="0"/>
              <a:t> http://toniacat.livejournal.com/40680.html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6)</a:t>
            </a:r>
            <a:r>
              <a:rPr lang="ru-RU" sz="2000" dirty="0" err="1" smtClean="0"/>
              <a:t>Н.Носов</a:t>
            </a:r>
            <a:r>
              <a:rPr lang="ru-RU" sz="2000" dirty="0" smtClean="0"/>
              <a:t> «Приключения Незнайки и его друзей», М. «Детская литература», 1975</a:t>
            </a:r>
            <a:r>
              <a:rPr lang="ru-RU" sz="2100" dirty="0"/>
              <a:t/>
            </a:r>
            <a:br>
              <a:rPr lang="ru-RU" sz="2100" dirty="0"/>
            </a:br>
            <a:endParaRPr lang="ru-RU" sz="21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65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332656"/>
            <a:ext cx="6986736" cy="157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ошибку допустил художник, раскрашивая портрет Незнайки?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А) шляпа</a:t>
            </a:r>
          </a:p>
          <a:p>
            <a:pPr marL="0" indent="0">
              <a:buNone/>
            </a:pPr>
            <a:r>
              <a:rPr lang="ru-RU" sz="2000" dirty="0" smtClean="0"/>
              <a:t>Б) галстук</a:t>
            </a:r>
          </a:p>
          <a:p>
            <a:pPr marL="0" indent="0">
              <a:buNone/>
            </a:pPr>
            <a:r>
              <a:rPr lang="ru-RU" sz="2000" dirty="0" smtClean="0"/>
              <a:t>В)рубашка</a:t>
            </a:r>
          </a:p>
          <a:p>
            <a:pPr marL="0" indent="0">
              <a:buNone/>
            </a:pPr>
            <a:r>
              <a:rPr lang="ru-RU" sz="2000" dirty="0" smtClean="0"/>
              <a:t>Г) штаны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58130"/>
            <a:ext cx="3672408" cy="519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288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72808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Какой музыкальный инструмент выбрал Незнайка, когда решил стать </a:t>
            </a:r>
            <a:r>
              <a:rPr lang="ru-RU" dirty="0" smtClean="0"/>
              <a:t>музыкантом?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А)труба</a:t>
            </a:r>
          </a:p>
          <a:p>
            <a:pPr marL="0" indent="0">
              <a:buNone/>
            </a:pPr>
            <a:r>
              <a:rPr lang="ru-RU" sz="2000" dirty="0" smtClean="0"/>
              <a:t>Б)скрипка</a:t>
            </a:r>
          </a:p>
          <a:p>
            <a:pPr marL="0" indent="0">
              <a:buNone/>
            </a:pPr>
            <a:r>
              <a:rPr lang="ru-RU" sz="2000" dirty="0" smtClean="0"/>
              <a:t>В)балалайка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48664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7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58744" cy="1944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Чей портрет нарисовал Незнайка?</a:t>
            </a:r>
            <a:br>
              <a:rPr lang="ru-RU" dirty="0" smtClean="0"/>
            </a:br>
            <a:r>
              <a:rPr lang="ru-RU" dirty="0" smtClean="0"/>
              <a:t>«Красный нос, зелёные уши, синие губы и оранжевые глаза».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4034"/>
            <a:ext cx="6591985" cy="3777622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А)</a:t>
            </a:r>
            <a:r>
              <a:rPr lang="ru-RU" sz="2000" dirty="0" err="1" smtClean="0"/>
              <a:t>Пилюлькин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Б)Пончик</a:t>
            </a:r>
          </a:p>
          <a:p>
            <a:pPr marL="0" indent="0">
              <a:buNone/>
            </a:pPr>
            <a:r>
              <a:rPr lang="ru-RU" sz="2000" dirty="0" smtClean="0"/>
              <a:t>В)Гунька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49026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44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2841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Автомобиль, который смастерили Винтик и </a:t>
            </a:r>
            <a:r>
              <a:rPr lang="ru-RU" dirty="0" err="1" smtClean="0"/>
              <a:t>Шпунтик</a:t>
            </a:r>
            <a:r>
              <a:rPr lang="ru-RU" dirty="0" smtClean="0"/>
              <a:t>, работал на 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844824"/>
            <a:ext cx="7706816" cy="40663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А)минеральной воде</a:t>
            </a:r>
          </a:p>
          <a:p>
            <a:pPr marL="0" indent="0">
              <a:buNone/>
            </a:pPr>
            <a:r>
              <a:rPr lang="ru-RU" dirty="0" smtClean="0"/>
              <a:t>Б)родниковой воде</a:t>
            </a:r>
          </a:p>
          <a:p>
            <a:pPr marL="0" indent="0">
              <a:buNone/>
            </a:pPr>
            <a:r>
              <a:rPr lang="ru-RU" dirty="0" smtClean="0"/>
              <a:t>В)газированной воде с сиропом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4569296" cy="326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4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612" y="349496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Сколько всего коротышек отправилось в путешествие на воздушном шаре?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А) 15</a:t>
            </a:r>
            <a:br>
              <a:rPr lang="ru-RU" sz="2000" dirty="0" smtClean="0"/>
            </a:br>
            <a:r>
              <a:rPr lang="ru-RU" sz="2000" dirty="0" smtClean="0"/>
              <a:t>Б) 17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В) 16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897857" cy="420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89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91913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Кто не хотел лететь на воздушном шаре?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4093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А)Тюбик</a:t>
            </a:r>
          </a:p>
          <a:p>
            <a:pPr marL="0" indent="0">
              <a:buNone/>
            </a:pPr>
            <a:r>
              <a:rPr lang="ru-RU" sz="2000" dirty="0" smtClean="0"/>
              <a:t>Б)Ворчун</a:t>
            </a:r>
          </a:p>
          <a:p>
            <a:pPr marL="0" indent="0">
              <a:buNone/>
            </a:pPr>
            <a:r>
              <a:rPr lang="ru-RU" sz="2000" dirty="0" smtClean="0"/>
              <a:t>В)</a:t>
            </a:r>
            <a:r>
              <a:rPr lang="ru-RU" sz="2000" dirty="0" err="1" smtClean="0"/>
              <a:t>Сиропчик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5780144" cy="407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52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252074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Пончик ценил в одежде главным образом?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32964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А)большое количество карманов</a:t>
            </a:r>
          </a:p>
          <a:p>
            <a:pPr marL="0" indent="0">
              <a:buNone/>
            </a:pPr>
            <a:r>
              <a:rPr lang="ru-RU" sz="2000" dirty="0" smtClean="0"/>
              <a:t>Б)капюшон</a:t>
            </a:r>
          </a:p>
          <a:p>
            <a:pPr marL="0" indent="0">
              <a:buNone/>
            </a:pPr>
            <a:r>
              <a:rPr lang="ru-RU" sz="2000" dirty="0" smtClean="0"/>
              <a:t>В) большое количество пуговиц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5975945" cy="33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6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830" y="404664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Составь пары. Кто остался один? Напиши пару.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7830" y="1844824"/>
            <a:ext cx="6591985" cy="377762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А)Соломина</a:t>
            </a:r>
          </a:p>
          <a:p>
            <a:pPr marL="0" indent="0">
              <a:buNone/>
            </a:pPr>
            <a:r>
              <a:rPr lang="ru-RU" sz="2000" dirty="0" smtClean="0"/>
              <a:t>Б)</a:t>
            </a:r>
            <a:r>
              <a:rPr lang="ru-RU" sz="2000" dirty="0" err="1" smtClean="0"/>
              <a:t>Пилюлькин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В)Цветик</a:t>
            </a:r>
          </a:p>
          <a:p>
            <a:pPr marL="0" indent="0">
              <a:buNone/>
            </a:pPr>
            <a:r>
              <a:rPr lang="ru-RU" sz="2000" dirty="0" smtClean="0"/>
              <a:t>Г)</a:t>
            </a:r>
            <a:r>
              <a:rPr lang="ru-RU" sz="2000" dirty="0" err="1" smtClean="0"/>
              <a:t>Знайка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Д)Шурупчик</a:t>
            </a:r>
          </a:p>
          <a:p>
            <a:pPr marL="0" indent="0">
              <a:buNone/>
            </a:pPr>
            <a:r>
              <a:rPr lang="ru-RU" sz="2000" dirty="0" smtClean="0"/>
              <a:t>Е)Медуница</a:t>
            </a:r>
          </a:p>
          <a:p>
            <a:pPr marL="0" indent="0">
              <a:buNone/>
            </a:pPr>
            <a:r>
              <a:rPr lang="ru-RU" sz="2000" dirty="0" smtClean="0"/>
              <a:t>Ж)</a:t>
            </a:r>
            <a:r>
              <a:rPr lang="ru-RU" sz="2000" dirty="0" err="1" smtClean="0"/>
              <a:t>Самоцветик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4278"/>
            <a:ext cx="3240360" cy="3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804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</TotalTime>
  <Words>222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Викторина по произведению Николая Носова  «Приключения Незнайки и его друзей»</vt:lpstr>
      <vt:lpstr>Какую ошибку допустил художник, раскрашивая портрет Незнайки?</vt:lpstr>
      <vt:lpstr>Какой музыкальный инструмент выбрал Незнайка, когда решил стать музыкантом?</vt:lpstr>
      <vt:lpstr>Чей портрет нарисовал Незнайка? «Красный нос, зелёные уши, синие губы и оранжевые глаза».</vt:lpstr>
      <vt:lpstr>Автомобиль, который смастерили Винтик и Шпунтик, работал на …</vt:lpstr>
      <vt:lpstr>Сколько всего коротышек отправилось в путешествие на воздушном шаре?</vt:lpstr>
      <vt:lpstr>Кто не хотел лететь на воздушном шаре?</vt:lpstr>
      <vt:lpstr>Что Пончик ценил в одежде главным образом?</vt:lpstr>
      <vt:lpstr>Составь пары. Кто остался один? Напиши пару.</vt:lpstr>
      <vt:lpstr>Прочитай географические названия, встретившиеся в сказке. Найди ошибку.</vt:lpstr>
      <vt:lpstr>Кого последним выписали из больницы?</vt:lpstr>
      <vt:lpstr>Малышки решили устроить … по случаю выздоровления малышей. Вставь нужное слово.</vt:lpstr>
      <vt:lpstr>Что пообещал Незнайка Синеглазке на прощание?</vt:lpstr>
      <vt:lpstr> Бланк ответов</vt:lpstr>
      <vt:lpstr>    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произведению Николая Носова «Приключения Незнайки и его друзей»</dc:title>
  <dc:creator>Яна</dc:creator>
  <cp:lastModifiedBy>alex</cp:lastModifiedBy>
  <cp:revision>74</cp:revision>
  <dcterms:created xsi:type="dcterms:W3CDTF">2013-03-28T04:40:48Z</dcterms:created>
  <dcterms:modified xsi:type="dcterms:W3CDTF">2018-02-19T11:13:13Z</dcterms:modified>
</cp:coreProperties>
</file>