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351" r:id="rId24"/>
    <p:sldId id="322" r:id="rId25"/>
    <p:sldId id="35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BEAA12"/>
    <a:srgbClr val="007635"/>
    <a:srgbClr val="264B96"/>
    <a:srgbClr val="70578F"/>
    <a:srgbClr val="FFA3A3"/>
    <a:srgbClr val="1010EA"/>
    <a:srgbClr val="F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27EA33-6B2E-4BD1-B756-E95322302BDF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C97FDF-B331-41CA-AB8B-57A76E424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85159D-B0C1-4460-AA33-CF68D439BA6E}" type="slidenum">
              <a:rPr lang="ru-RU" smtClean="0">
                <a:latin typeface="Georg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E3E431-2AB9-401D-8F32-3164D62D7EB8}" type="slidenum">
              <a:rPr lang="ru-RU" sz="1200">
                <a:latin typeface="Georgia" pitchFamily="18" charset="0"/>
              </a:rPr>
              <a:pPr algn="r"/>
              <a:t>10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B40172-E679-4692-8865-B86069117816}" type="slidenum">
              <a:rPr lang="ru-RU" sz="1200">
                <a:latin typeface="Georgia" pitchFamily="18" charset="0"/>
              </a:rPr>
              <a:pPr algn="r"/>
              <a:t>11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F2AC3A-5EC3-457D-BA00-6B5927388B9D}" type="slidenum">
              <a:rPr lang="ru-RU" sz="1200">
                <a:latin typeface="Georgia" pitchFamily="18" charset="0"/>
              </a:rPr>
              <a:pPr algn="r"/>
              <a:t>12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EA65FC-0F98-4C2C-B8E1-03D013F65466}" type="slidenum">
              <a:rPr lang="ru-RU" sz="1200">
                <a:latin typeface="Georgia" pitchFamily="18" charset="0"/>
              </a:rPr>
              <a:pPr algn="r"/>
              <a:t>13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71C657-873F-4392-AC91-C250695C3693}" type="slidenum">
              <a:rPr lang="ru-RU" sz="1200">
                <a:latin typeface="Georgia" pitchFamily="18" charset="0"/>
              </a:rPr>
              <a:pPr algn="r"/>
              <a:t>14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54AB4-19D0-4C6A-A868-6663F6A9B5C4}" type="slidenum">
              <a:rPr lang="ru-RU" sz="1200">
                <a:latin typeface="Georgia" pitchFamily="18" charset="0"/>
              </a:rPr>
              <a:pPr algn="r"/>
              <a:t>15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6C74C2-6445-4DE8-A8FD-069CC64B6A8C}" type="slidenum">
              <a:rPr lang="ru-RU" sz="1200">
                <a:latin typeface="Georgia" pitchFamily="18" charset="0"/>
              </a:rPr>
              <a:pPr algn="r"/>
              <a:t>16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9BE19A-5633-405F-AC30-3D647A00FB96}" type="slidenum">
              <a:rPr lang="ru-RU" sz="1200">
                <a:latin typeface="Georgia" pitchFamily="18" charset="0"/>
              </a:rPr>
              <a:pPr algn="r"/>
              <a:t>17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F44804-A965-4A68-A546-B723B9C60DA4}" type="slidenum">
              <a:rPr lang="ru-RU" sz="1200">
                <a:latin typeface="Georgia" pitchFamily="18" charset="0"/>
              </a:rPr>
              <a:pPr algn="r"/>
              <a:t>18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B5E0D8-BC1A-4C15-8FD5-2807137DD22A}" type="slidenum">
              <a:rPr lang="ru-RU" sz="1200">
                <a:latin typeface="Georgia" pitchFamily="18" charset="0"/>
              </a:rPr>
              <a:pPr algn="r"/>
              <a:t>19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30EC4-F8CE-4EAE-B036-DB9CF1C6324D}" type="slidenum">
              <a:rPr lang="ru-RU" smtClean="0">
                <a:latin typeface="Georg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Georgia" pitchFamily="18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AA639-B553-45B0-AEAA-1CE208A634E7}" type="slidenum">
              <a:rPr lang="ru-RU" sz="1200">
                <a:latin typeface="Georgia" pitchFamily="18" charset="0"/>
              </a:rPr>
              <a:pPr algn="r"/>
              <a:t>20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9363EA-AF0D-45E6-890D-D6E9FD6D0288}" type="slidenum">
              <a:rPr lang="ru-RU" sz="1200">
                <a:latin typeface="Georgia" pitchFamily="18" charset="0"/>
              </a:rPr>
              <a:pPr algn="r"/>
              <a:t>21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72803B-89BD-497B-AE66-032CB8C14232}" type="slidenum">
              <a:rPr lang="ru-RU" sz="1200">
                <a:latin typeface="Georgia" pitchFamily="18" charset="0"/>
              </a:rPr>
              <a:pPr algn="r"/>
              <a:t>22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CB5FE-5258-41C1-ADCE-8EC826B516A0}" type="slidenum">
              <a:rPr lang="ru-RU" smtClean="0">
                <a:latin typeface="Georg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Georgia" pitchFamily="18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8080AD-EAED-4500-A6DA-7864A76EA29C}" type="slidenum">
              <a:rPr lang="ru-RU" sz="1200">
                <a:latin typeface="Georgia" pitchFamily="18" charset="0"/>
              </a:rPr>
              <a:pPr algn="r"/>
              <a:t>3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678927-EE7C-4E9D-8418-2129AD81B6FE}" type="slidenum">
              <a:rPr lang="ru-RU" sz="1200">
                <a:latin typeface="Georgia" pitchFamily="18" charset="0"/>
              </a:rPr>
              <a:pPr algn="r"/>
              <a:t>4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D705CB-82F9-44EA-9E79-EFA660022AD5}" type="slidenum">
              <a:rPr lang="ru-RU" sz="1200">
                <a:latin typeface="Georgia" pitchFamily="18" charset="0"/>
              </a:rPr>
              <a:pPr algn="r"/>
              <a:t>5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7226CD-A3D3-40D4-A934-62BD22A6B975}" type="slidenum">
              <a:rPr lang="ru-RU" sz="1200">
                <a:latin typeface="Georgia" pitchFamily="18" charset="0"/>
              </a:rPr>
              <a:pPr algn="r"/>
              <a:t>6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238699-F4DF-43E0-8CBE-5B207AF1F122}" type="slidenum">
              <a:rPr lang="ru-RU" sz="1200">
                <a:latin typeface="Georgia" pitchFamily="18" charset="0"/>
              </a:rPr>
              <a:pPr algn="r"/>
              <a:t>7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A19471-AF00-4752-87AC-30DEF2D71C4A}" type="slidenum">
              <a:rPr lang="ru-RU" sz="1200">
                <a:latin typeface="Georgia" pitchFamily="18" charset="0"/>
              </a:rPr>
              <a:pPr algn="r"/>
              <a:t>8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DFE34F-6DE2-43E0-9027-66C08478CCF3}" type="slidenum">
              <a:rPr lang="ru-RU" sz="1200">
                <a:latin typeface="Georgia" pitchFamily="18" charset="0"/>
              </a:rPr>
              <a:pPr algn="r"/>
              <a:t>9</a:t>
            </a:fld>
            <a:endParaRPr lang="ru-RU" sz="1200">
              <a:latin typeface="Georgi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6A1-82F9-43D2-A2AA-9CB6B5021685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71B7-BB97-4FF3-A050-BD371572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8141-DCC3-4CB3-AB46-9DC2635403E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7AC5-7E2A-4C04-B6BF-809FA83D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2CEF-7BF7-4333-814D-F249708CDE51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5A4A-6FC3-4E2B-8E62-E84A8B80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4E07-3340-44E1-92F6-05C676107755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7DB5-2F6E-474A-B7F6-68944ABB6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7BF4-CC19-4737-9672-FC316986418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E3F-D6BA-49E8-A2E8-57023B2C4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D3EB-F113-4FF3-8D7A-76B3903F82BD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77B9-D587-4A7E-997C-6DB10B41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91F3-DEF1-4A06-A73F-016F499A0809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677C-46B8-4584-BBCD-BBEF41A4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1F95-C0A7-4D67-8C60-27A436E57D86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5B009-55D9-4458-A252-EE44D0F18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24F5-CF22-4ECF-B073-AFF8FE66E5D5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58E3-E59E-46FF-8915-1376FB0D2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344C-7679-4F21-A766-8E0A9A4ADE6F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5E7E-568A-4B1C-B759-1D78B0A8E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CF72-6D89-42A3-802B-B8DAE8444E82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6CD7-1AEE-46E0-B718-A49EEFEAE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35AD37-F5CD-41A1-95B6-D5DD916CBEE3}" type="datetimeFigureOut">
              <a:rPr lang="ru-RU"/>
              <a:pPr>
                <a:defRPr/>
              </a:pPr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4B321-3E8A-4077-AA3F-9570BE756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slide" Target="slide24.xml"/><Relationship Id="rId5" Type="http://schemas.openxmlformats.org/officeDocument/2006/relationships/image" Target="../media/image3.gi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50.png"/><Relationship Id="rId4" Type="http://schemas.openxmlformats.org/officeDocument/2006/relationships/slide" Target="slide2.xml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image" Target="../media/image12.png"/><Relationship Id="rId3" Type="http://schemas.openxmlformats.org/officeDocument/2006/relationships/image" Target="../media/image10.jpe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image" Target="../media/image5.gif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olistaj.ru/image/Large/multimedia/books_covers/1008345996.jpg" TargetMode="External"/><Relationship Id="rId13" Type="http://schemas.openxmlformats.org/officeDocument/2006/relationships/hyperlink" Target="http://otvet.imgsmail.ru/download/4e589c2173ef8b166a79d92c6a2bd06f_i-12010.jpg" TargetMode="External"/><Relationship Id="rId18" Type="http://schemas.openxmlformats.org/officeDocument/2006/relationships/hyperlink" Target="http://hddfhm.com/images/clipart-a-dozen-red-roses-5.png" TargetMode="External"/><Relationship Id="rId3" Type="http://schemas.openxmlformats.org/officeDocument/2006/relationships/hyperlink" Target="https://cdn.eksmo.ru/v2/ITD000000000508788/COVER/cover3d1__w600.jpg" TargetMode="External"/><Relationship Id="rId7" Type="http://schemas.openxmlformats.org/officeDocument/2006/relationships/hyperlink" Target="http://fiction-books.ru/img/1019690329.jpg" TargetMode="External"/><Relationship Id="rId12" Type="http://schemas.openxmlformats.org/officeDocument/2006/relationships/hyperlink" Target="http://www.playcast.ru/uploads/2015/11/03/15725421.png" TargetMode="External"/><Relationship Id="rId17" Type="http://schemas.openxmlformats.org/officeDocument/2006/relationships/hyperlink" Target="http://img-fotki.yandex.ru/get/6427/47407354.ba1/0_11c90c_59f29719_orig.png" TargetMode="External"/><Relationship Id="rId2" Type="http://schemas.openxmlformats.org/officeDocument/2006/relationships/image" Target="../media/image57.png"/><Relationship Id="rId16" Type="http://schemas.openxmlformats.org/officeDocument/2006/relationships/hyperlink" Target="http://img0.liveinternet.ru/images/attach/c/11/128/401/128401410_4418180thumb.png" TargetMode="External"/><Relationship Id="rId20" Type="http://schemas.openxmlformats.org/officeDocument/2006/relationships/hyperlink" Target="https://im0-tub-ru.yandex.net/i?id=841bb19415e51c0af1fc090e01142d05&amp;n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r.ru/books/8203495_Rike_s_hoholkom_i_drugie_skazki.jpg" TargetMode="External"/><Relationship Id="rId11" Type="http://schemas.openxmlformats.org/officeDocument/2006/relationships/hyperlink" Target="http://img1.liveinternet.ru/images/attach/c/2/68/4/68004270_1292617533_06.png" TargetMode="External"/><Relationship Id="rId5" Type="http://schemas.openxmlformats.org/officeDocument/2006/relationships/hyperlink" Target="https://img-gorod.ru/upload/iblock/a2e/a2e9d03c0aa3bb522b8f881336550491.jpg" TargetMode="External"/><Relationship Id="rId15" Type="http://schemas.openxmlformats.org/officeDocument/2006/relationships/hyperlink" Target="http://gratz-hotel.ru/photos/skazochnye-sapogi-skorohody-27776-large.jpg" TargetMode="External"/><Relationship Id="rId10" Type="http://schemas.openxmlformats.org/officeDocument/2006/relationships/hyperlink" Target="http://playstationeu.i.lithium.com/t5/image/serverpage/image-id/211743iD7EDB7FDC9BA380F/image-size/original?v=mpbl-1&amp;px=-1" TargetMode="External"/><Relationship Id="rId19" Type="http://schemas.openxmlformats.org/officeDocument/2006/relationships/hyperlink" Target="http://nemalo.net/uploads/posts/2013-06/1371706562_pgy9lcuiyenrswa.jpeg" TargetMode="External"/><Relationship Id="rId4" Type="http://schemas.openxmlformats.org/officeDocument/2006/relationships/hyperlink" Target="https://megatoys24.ru/uploads/all/c9/7b/f7/c97bf756903c182b119d4e09d7f7602a.jpg" TargetMode="External"/><Relationship Id="rId9" Type="http://schemas.openxmlformats.org/officeDocument/2006/relationships/hyperlink" Target="http://www.b-port.com/mediafiles/items/2013/01/95195/42a9dd497774c2a38f7648d58dbd42c2_XL.jpg" TargetMode="External"/><Relationship Id="rId14" Type="http://schemas.openxmlformats.org/officeDocument/2006/relationships/hyperlink" Target="http://img.liveinternet.ru/images/attach/2/6820/6820795_zolushka30.gi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omashniirestoran.ru/images/star-511-106(3).gif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img1.liveinternet.ru/images/attach/b/2/2/633/2633622_6076627_5283499_i102714521_66418.gi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3/77/957/77957384_77772038_zvezdochki.gif" TargetMode="External"/><Relationship Id="rId5" Type="http://schemas.openxmlformats.org/officeDocument/2006/relationships/hyperlink" Target="https://img-fotki.yandex.ru/get/5109/svetlera.16c/0_5662a_8158dd54_orig" TargetMode="External"/><Relationship Id="rId4" Type="http://schemas.openxmlformats.org/officeDocument/2006/relationships/hyperlink" Target="http://pixelbrush.ru/uploads/posts/2013-09/1378896989_02.jpg" TargetMode="External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Text 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0" y="334963"/>
            <a:ext cx="4906963" cy="530225"/>
          </a:xfrm>
          <a:prstGeom prst="rect">
            <a:avLst/>
          </a:prstGeom>
          <a:noFill/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51275" y="5661025"/>
            <a:ext cx="4895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imes New Roman" pitchFamily="18" charset="0"/>
              </a:rPr>
              <a:t>Выполнила педагог-библиотекарь Лисенкова О.К. </a:t>
            </a:r>
          </a:p>
          <a:p>
            <a:r>
              <a:rPr lang="ru-RU" sz="1400" b="1" i="1">
                <a:latin typeface="Times New Roman" pitchFamily="18" charset="0"/>
              </a:rPr>
              <a:t>ГБОУ СОШ «Центр образования» пос. Варламово </a:t>
            </a:r>
          </a:p>
          <a:p>
            <a:r>
              <a:rPr lang="ru-RU" sz="1400" b="1" i="1">
                <a:latin typeface="Times New Roman" pitchFamily="18" charset="0"/>
              </a:rPr>
              <a:t>м.р. Сызранский Самарской области  2018</a:t>
            </a:r>
          </a:p>
        </p:txBody>
      </p:sp>
      <p:sp>
        <p:nvSpPr>
          <p:cNvPr id="14340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313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434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9450" y="231775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175" y="34591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93750" y="4605338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5313" y="20367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2425" y="29718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387667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3725" y="282733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7893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9963" y="19859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7100" y="222567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62825" y="3367088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5132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47974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2263" y="470217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88" y="225742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8001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" y="42687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3425" y="25082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3425" y="351155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3588" y="45212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12541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6663" y="1016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2150" y="469900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5888" y="903288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" y="10461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2150" y="1450975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2813" y="1058863"/>
            <a:ext cx="2066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115888"/>
            <a:ext cx="2241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6284913"/>
            <a:ext cx="2239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765175"/>
            <a:ext cx="73961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Рисунок 54" descr="Рисунок19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9563" y="4941888"/>
            <a:ext cx="21177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Рисунок 55" descr="Рисунок1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6913" y="5934075"/>
            <a:ext cx="1079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4" name="Rectangle 43"/>
          <p:cNvSpPr>
            <a:spLocks noGrp="1"/>
          </p:cNvSpPr>
          <p:nvPr>
            <p:ph type="title" idx="4294967295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1010EA"/>
                </a:solidFill>
                <a:latin typeface="Monotype Corsiva" pitchFamily="66" charset="0"/>
              </a:rPr>
              <a:t>Любимые сказки Шарля Перро</a:t>
            </a:r>
          </a:p>
        </p:txBody>
      </p:sp>
      <p:pic>
        <p:nvPicPr>
          <p:cNvPr id="14375" name="Picture 45" descr="42a9dd497774c2a38f7648d58dbd42c2_X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35375" y="2997200"/>
            <a:ext cx="1987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>
                <a:latin typeface="Georgia" pitchFamily="18" charset="0"/>
              </a:rPr>
              <a:t>Смышленость этого мальчишки</a:t>
            </a:r>
          </a:p>
          <a:p>
            <a:pPr>
              <a:spcBef>
                <a:spcPct val="20000"/>
              </a:spcBef>
            </a:pPr>
            <a:r>
              <a:rPr lang="ru-RU" sz="3600">
                <a:latin typeface="Georgia" pitchFamily="18" charset="0"/>
              </a:rPr>
              <a:t>Спасла его и всех братишек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87450" y="4149725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chemeClr val="hlink"/>
                </a:solidFill>
                <a:latin typeface="Georgia" pitchFamily="18" charset="0"/>
              </a:rPr>
              <a:t>Мальчик с пальчик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156325" y="836613"/>
            <a:ext cx="166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</a:rPr>
              <a:t>Герои сказок</a:t>
            </a:r>
          </a:p>
          <a:p>
            <a:pPr>
              <a:defRPr/>
            </a:pP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32779" name="Picture 11" descr="157254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2997200"/>
            <a:ext cx="37607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/>
              <a:t>Хлопочет дочь приемная</a:t>
            </a:r>
            <a:br>
              <a:rPr lang="ru-RU" sz="2800"/>
            </a:br>
            <a:r>
              <a:rPr lang="ru-RU" sz="2800"/>
              <a:t>У мачехи в дому.</a:t>
            </a:r>
            <a:br>
              <a:rPr lang="ru-RU" sz="2800"/>
            </a:br>
            <a:r>
              <a:rPr lang="ru-RU" sz="2800"/>
              <a:t>Приемная-бездомная,</a:t>
            </a:r>
            <a:br>
              <a:rPr lang="ru-RU" sz="2800"/>
            </a:br>
            <a:r>
              <a:rPr lang="ru-RU" sz="2800"/>
              <a:t>Нужна ль она кому? 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08175" y="4149725"/>
            <a:ext cx="299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>
                <a:solidFill>
                  <a:schemeClr val="hlink"/>
                </a:solidFill>
                <a:latin typeface="Georgia" pitchFamily="18" charset="0"/>
              </a:rPr>
              <a:t>Золушка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156325" y="836613"/>
            <a:ext cx="166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</a:rPr>
              <a:t>Герои сказок</a:t>
            </a:r>
          </a:p>
          <a:p>
            <a:pPr>
              <a:defRPr/>
            </a:pP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34824" name="Picture 11" descr="6820795_zolushka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1844675"/>
            <a:ext cx="3133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Жизнь красотой его не наделила,</a:t>
            </a:r>
          </a:p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Зато умом сверх меры наградила</a:t>
            </a:r>
          </a:p>
          <a:p>
            <a:pPr>
              <a:spcBef>
                <a:spcPct val="20000"/>
              </a:spcBef>
            </a:pPr>
            <a:endParaRPr lang="ru-RU" sz="2800">
              <a:latin typeface="Georgia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00113" y="4005263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chemeClr val="hlink"/>
                </a:solidFill>
                <a:latin typeface="Georgia" pitchFamily="18" charset="0"/>
              </a:rPr>
              <a:t>Рике с хохолком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084888" y="836613"/>
            <a:ext cx="166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</a:rPr>
              <a:t>Герои сказок</a:t>
            </a:r>
          </a:p>
          <a:p>
            <a:pPr>
              <a:defRPr/>
            </a:pP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36875" name="Picture 11" descr="4e589c2173ef8b166a79d92c6a2bd06f_i-12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2708275"/>
            <a:ext cx="34813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38450" y="4724400"/>
            <a:ext cx="447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007635"/>
                </a:solidFill>
                <a:latin typeface="Georgia" pitchFamily="18" charset="0"/>
              </a:rPr>
              <a:t>Туфелька для Золушки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156325" y="9080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635"/>
                </a:solidFill>
              </a:rPr>
              <a:t>Предметы</a:t>
            </a:r>
          </a:p>
        </p:txBody>
      </p:sp>
      <p:pic>
        <p:nvPicPr>
          <p:cNvPr id="38919" name="Picture 11" descr="1769809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1052513"/>
            <a:ext cx="43926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35150" y="4292600"/>
            <a:ext cx="612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007635"/>
                </a:solidFill>
                <a:latin typeface="Georgia" pitchFamily="18" charset="0"/>
              </a:rPr>
              <a:t>пирожок  и горшочек масла для бабушки Красной Шапочки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156325" y="8366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635"/>
                </a:solidFill>
              </a:rPr>
              <a:t>Предметы</a:t>
            </a:r>
          </a:p>
        </p:txBody>
      </p:sp>
      <p:pic>
        <p:nvPicPr>
          <p:cNvPr id="40967" name="Picture 12" descr="пирожок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2492375"/>
            <a:ext cx="24479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4" descr="maslo0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908050"/>
            <a:ext cx="2930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63713" y="4652963"/>
            <a:ext cx="604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007635"/>
                </a:solidFill>
                <a:latin typeface="Georgia" pitchFamily="18" charset="0"/>
              </a:rPr>
              <a:t>Прялка для Спящей красавицы</a:t>
            </a:r>
          </a:p>
        </p:txBody>
      </p:sp>
      <p:pic>
        <p:nvPicPr>
          <p:cNvPr id="13" name="Рисунок 12" descr="img_2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549275"/>
            <a:ext cx="29146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156325" y="8366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635"/>
                </a:solidFill>
              </a:rPr>
              <a:t>Предметы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6375" y="4581525"/>
            <a:ext cx="716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>
                <a:solidFill>
                  <a:srgbClr val="007635"/>
                </a:solidFill>
                <a:latin typeface="Georgia" pitchFamily="18" charset="0"/>
              </a:rPr>
              <a:t>Сапоги-скороходы для Мальчика с пальчика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300788" y="8366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635"/>
                </a:solidFill>
              </a:rPr>
              <a:t>Предметы</a:t>
            </a:r>
          </a:p>
        </p:txBody>
      </p:sp>
      <p:pic>
        <p:nvPicPr>
          <p:cNvPr id="45063" name="Picture 14" descr="сапоги-скороходы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1196975"/>
            <a:ext cx="38163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6375" y="4152900"/>
            <a:ext cx="7272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solidFill>
                  <a:srgbClr val="007635"/>
                </a:solidFill>
                <a:latin typeface="Georgia" pitchFamily="18" charset="0"/>
              </a:rPr>
              <a:t>Подарки феи для доброй и приветливой младшей дочки вдовы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227763" y="76517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635"/>
                </a:solidFill>
              </a:rPr>
              <a:t>Предметы</a:t>
            </a:r>
          </a:p>
        </p:txBody>
      </p:sp>
      <p:pic>
        <p:nvPicPr>
          <p:cNvPr id="47111" name="Picture 11" descr="128401410_4418180thum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299720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2" descr="128401410_4418180thum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8338" y="299720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розы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836613"/>
            <a:ext cx="51847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1" descr="0_11c90c_59f29719_ori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1989138"/>
            <a:ext cx="6223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4" descr="0_11c90c_59f29719_ori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888" y="2060575"/>
            <a:ext cx="6223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>
                <a:latin typeface="Georgia" pitchFamily="18" charset="0"/>
              </a:rPr>
              <a:t>Сколько было братьев </a:t>
            </a:r>
          </a:p>
          <a:p>
            <a:pPr>
              <a:spcBef>
                <a:spcPct val="20000"/>
              </a:spcBef>
            </a:pPr>
            <a:r>
              <a:rPr lang="ru-RU" sz="4000">
                <a:latin typeface="Georgia" pitchFamily="18" charset="0"/>
              </a:rPr>
              <a:t>у Мальчика с пальчика?</a:t>
            </a: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08400" y="3500438"/>
            <a:ext cx="14081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>
                <a:solidFill>
                  <a:srgbClr val="FA0000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804025" y="765175"/>
            <a:ext cx="89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578F"/>
                </a:solidFill>
              </a:rPr>
              <a:t>Число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800">
              <a:latin typeface="Georgia" pitchFamily="18" charset="0"/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08400" y="3716338"/>
            <a:ext cx="1697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>
                <a:solidFill>
                  <a:srgbClr val="FA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804025" y="765175"/>
            <a:ext cx="89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578F"/>
                </a:solidFill>
              </a:rPr>
              <a:t>Число</a:t>
            </a:r>
          </a:p>
        </p:txBody>
      </p:sp>
      <p:sp>
        <p:nvSpPr>
          <p:cNvPr id="51208" name="Rectangle 10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/>
            <a:r>
              <a:rPr lang="ru-RU" sz="4000" smtClean="0"/>
              <a:t>Сколько раз превращался Людоед в зверей?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70350" y="18446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5388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2013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8638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3675" y="18446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70350" y="27082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5388" y="27082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2013" y="27082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8638" y="27082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3675" y="27082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70350" y="44370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388" y="44370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2013" y="44370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638" y="44370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675" y="44370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2413" y="35734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388" y="357663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2013" y="357663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50075" y="357663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675" y="357663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188" y="1844675"/>
            <a:ext cx="2881312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1E3C78"/>
                </a:solidFill>
              </a:rPr>
              <a:t>Узнай сказку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188" y="3576638"/>
            <a:ext cx="2881312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7635"/>
                </a:solidFill>
              </a:rPr>
              <a:t>Предметы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188" y="2708275"/>
            <a:ext cx="2879725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Герои сказок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188" y="4437063"/>
            <a:ext cx="2881312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70578F"/>
                </a:solidFill>
              </a:rPr>
              <a:t>Число  </a:t>
            </a:r>
          </a:p>
        </p:txBody>
      </p:sp>
      <p:sp>
        <p:nvSpPr>
          <p:cNvPr id="16410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1550" y="3203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1550" y="3203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1550" y="3203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1550" y="3203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1550" y="3203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15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403475" y="1077913"/>
            <a:ext cx="2241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645025" y="1077913"/>
            <a:ext cx="22415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Рисунок 11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836738" y="527050"/>
            <a:ext cx="56181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80288" y="6245225"/>
            <a:ext cx="1152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>
                <a:latin typeface="Georgia" pitchFamily="18" charset="0"/>
              </a:rPr>
              <a:t>Сколько волшебниц были приглашены на праздник по случаю рождения принцессы?</a:t>
            </a: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51275" y="3213100"/>
            <a:ext cx="1336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>
                <a:solidFill>
                  <a:srgbClr val="FA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732588" y="765175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578F"/>
                </a:solidFill>
              </a:rPr>
              <a:t>Число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648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/>
              <a:t>До сколько часов   Золушка должна была покинуть бал? </a:t>
            </a:r>
            <a:endParaRPr lang="ru-RU" sz="4000">
              <a:latin typeface="Georgia" pitchFamily="18" charset="0"/>
            </a:endParaRP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11638" y="3429000"/>
            <a:ext cx="15843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 i="1">
                <a:solidFill>
                  <a:srgbClr val="FA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732588" y="765175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578F"/>
                </a:solidFill>
              </a:rPr>
              <a:t>Число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>
                <a:latin typeface="Georgia" pitchFamily="18" charset="0"/>
              </a:rPr>
              <a:t>Сколько мышей превратила фея-крестная  в  лошадей ? </a:t>
            </a:r>
          </a:p>
        </p:txBody>
      </p:sp>
      <p:pic>
        <p:nvPicPr>
          <p:cNvPr id="1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4300" y="3716338"/>
            <a:ext cx="1768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600" b="1">
                <a:solidFill>
                  <a:srgbClr val="FA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804025" y="765175"/>
            <a:ext cx="89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578F"/>
                </a:solidFill>
              </a:rPr>
              <a:t>Число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 smtClean="0">
                <a:hlinkClick r:id="rId3"/>
              </a:rPr>
              <a:t>https://cdn.eksmo.ru/v2/ITD000000000508788/COVER/cover3d1__w600.jpg</a:t>
            </a:r>
            <a:r>
              <a:rPr lang="ru-RU" sz="1400" smtClean="0"/>
              <a:t>  </a:t>
            </a:r>
            <a:endParaRPr lang="ru-RU" sz="140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4"/>
              </a:rPr>
              <a:t>https://megatoys24.ru/uploads/all/c9/7b/f7/c97bf756903c182b119d4e09d7f7602a.jpg</a:t>
            </a:r>
            <a:r>
              <a:rPr lang="ru-RU" sz="1400" smtClean="0"/>
              <a:t> </a:t>
            </a:r>
            <a:endParaRPr lang="ru-RU" sz="1400" smtClean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5"/>
              </a:rPr>
              <a:t>https://img-gorod.ru/upload/iblock/a2e/a2e9d03c0aa3bb522b8f881336550491.jpg</a:t>
            </a:r>
            <a:endParaRPr lang="ru-RU" sz="1400" smtClean="0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6"/>
              </a:rPr>
              <a:t>http://www.char.ru/books/8203495_Rike_s_hoholkom_i_drugie_skazki.jpg</a:t>
            </a:r>
            <a:r>
              <a:rPr lang="ru-RU" sz="1400" smtClean="0"/>
              <a:t> </a:t>
            </a:r>
            <a:endParaRPr lang="ru-RU" sz="1400" smtClean="0"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7"/>
              </a:rPr>
              <a:t>http://fiction-books.ru/img/1019690329.jpg</a:t>
            </a:r>
            <a:r>
              <a:rPr lang="ru-RU" sz="1400" smtClean="0"/>
              <a:t> </a:t>
            </a:r>
            <a:endParaRPr lang="ru-RU" sz="1400" smtClean="0"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8"/>
              </a:rPr>
              <a:t>http://polistaj.ru/image/Large/multimedia/books_covers/1008345996.jpg</a:t>
            </a:r>
            <a:r>
              <a:rPr lang="ru-RU" sz="1400" smtClean="0"/>
              <a:t> </a:t>
            </a:r>
            <a:endParaRPr lang="ru-RU" sz="1400" smtClean="0"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9"/>
              </a:rPr>
              <a:t>http://www.b-port.com/mediafiles/items/2013/01/95195/42a9dd497774c2a38f7648d58dbd42c2_XL.jpg</a:t>
            </a:r>
            <a:r>
              <a:rPr lang="ru-RU" sz="1400" smtClean="0"/>
              <a:t> </a:t>
            </a:r>
            <a:endParaRPr lang="ru-RU" sz="1400" smtClean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0"/>
              </a:rPr>
              <a:t>http://playstationeu.i.lithium.com/t5/image/serverpage/image-id/211743iD7EDB7FDC9BA380F/image-size/original?v=mpbl-1&amp;px=-1</a:t>
            </a:r>
            <a:r>
              <a:rPr lang="ru-RU" sz="1400" smtClean="0"/>
              <a:t> </a:t>
            </a:r>
            <a:endParaRPr lang="ru-RU" sz="1400" smtClean="0"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1"/>
              </a:rPr>
              <a:t>http://img1.liveinternet.ru/images/attach/c/2/68/4/68004270_1292617533_06.png</a:t>
            </a:r>
            <a:r>
              <a:rPr lang="ru-RU" sz="1400" smtClean="0"/>
              <a:t> </a:t>
            </a:r>
            <a:endParaRPr lang="ru-RU" sz="1400" smtClean="0"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2"/>
              </a:rPr>
              <a:t>http://www.playcast.ru/uploads/2015/11/03/15725421.png</a:t>
            </a:r>
            <a:r>
              <a:rPr lang="ru-RU" sz="1400" smtClean="0"/>
              <a:t> </a:t>
            </a:r>
            <a:endParaRPr lang="ru-RU" sz="1400" smtClean="0">
              <a:hlinkClick r:id="rId13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3"/>
              </a:rPr>
              <a:t>http://otvet.imgsmail.ru/download/4e589c2173ef8b166a79d92c6a2bd06f_i-12010.jpg</a:t>
            </a:r>
            <a:r>
              <a:rPr lang="ru-RU" sz="1400" smtClean="0"/>
              <a:t> </a:t>
            </a:r>
            <a:endParaRPr lang="ru-RU" sz="1400" smtClean="0"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4"/>
              </a:rPr>
              <a:t>http://img.liveinternet.ru/images/attach/2/6820/6820795_zolushka30.gif</a:t>
            </a:r>
            <a:r>
              <a:rPr lang="ru-RU" sz="1400" smtClean="0"/>
              <a:t> </a:t>
            </a:r>
            <a:endParaRPr lang="ru-RU" sz="1400" smtClean="0">
              <a:hlinkClick r:id="rId15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5"/>
              </a:rPr>
              <a:t>http://gratz-hotel.ru/photos/skazochnye-sapogi-skorohody-27776-large.jpg</a:t>
            </a:r>
            <a:r>
              <a:rPr lang="ru-RU" sz="1400" smtClean="0"/>
              <a:t> </a:t>
            </a:r>
            <a:endParaRPr lang="ru-RU" sz="1400" smtClean="0">
              <a:hlinkClick r:id="rId16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6"/>
              </a:rPr>
              <a:t>http://img0.liveinternet.ru/images/attach/c/11/128/401/128401410_4418180thumb.png</a:t>
            </a:r>
            <a:r>
              <a:rPr lang="ru-RU" sz="1400" smtClean="0"/>
              <a:t> </a:t>
            </a:r>
            <a:endParaRPr lang="ru-RU" sz="1400" smtClean="0">
              <a:hlinkClick r:id="rId17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7"/>
              </a:rPr>
              <a:t>http://img-fotki.yandex.ru/get/6427/47407354.ba1/0_11c90c_59f29719_orig.png</a:t>
            </a:r>
            <a:r>
              <a:rPr lang="ru-RU" sz="1400" smtClean="0"/>
              <a:t> </a:t>
            </a:r>
            <a:endParaRPr lang="ru-RU" sz="1400" smtClean="0">
              <a:hlinkClick r:id="rId18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8"/>
              </a:rPr>
              <a:t>http://hddfhm.com/images/clipart-a-dozen-red-roses-5.png</a:t>
            </a:r>
            <a:r>
              <a:rPr lang="ru-RU" sz="1400" smtClean="0"/>
              <a:t> </a:t>
            </a:r>
            <a:endParaRPr lang="ru-RU" sz="1400" smtClean="0">
              <a:hlinkClick r:id="rId19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19"/>
              </a:rPr>
              <a:t>http://nemalo.net/uploads/posts/2013-06/1371706562_pgy9lcuiyenrswa.jpeg</a:t>
            </a:r>
            <a:r>
              <a:rPr lang="ru-RU" sz="1400" smtClean="0"/>
              <a:t> </a:t>
            </a:r>
            <a:endParaRPr lang="ru-RU" sz="1400" smtClean="0">
              <a:hlinkClick r:id="rId20"/>
            </a:endParaRPr>
          </a:p>
          <a:p>
            <a:pPr>
              <a:lnSpc>
                <a:spcPct val="80000"/>
              </a:lnSpc>
            </a:pPr>
            <a:r>
              <a:rPr lang="ru-RU" sz="1400" smtClean="0">
                <a:hlinkClick r:id="rId20"/>
              </a:rPr>
              <a:t>https://im0-tub-ru.yandex.net/i?id=841bb19415e51c0af1fc090e01142d05&amp;n=13</a:t>
            </a:r>
            <a:r>
              <a:rPr lang="ru-RU" sz="140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650" y="561975"/>
            <a:ext cx="77771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188" y="1268413"/>
            <a:ext cx="8064500" cy="4111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None/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Лента:  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http://pixelbrush.ru/uploads/posts/2013-09/1378896989_02.j</a:t>
            </a:r>
            <a:r>
              <a:rPr lang="en-US" sz="2400">
                <a:latin typeface="Times New Roman" pitchFamily="18" charset="0"/>
                <a:cs typeface="Times New Roman" pitchFamily="18" charset="0"/>
                <a:hlinkClick r:id="rId4"/>
              </a:rPr>
              <a:t>pg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Уголок со звездами:  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5"/>
              </a:rPr>
              <a:t>https://img-fotki.yandex.ru/get/5109/svetlera.16c/0_5662a_8158dd54_orig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6"/>
              </a:rPr>
              <a:t>http://img0.liveinternet.ru/images/attach/c/3/77/957/77957384_77772038_zvezdochki.gif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«Конфетти» (1 слайд):  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7"/>
              </a:rPr>
              <a:t>http://img1.liveinternet.ru/images/attach/b/2/2/633/2633622_6076627_5283499_i102714521_66418.gif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Разделитель:  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8"/>
              </a:rPr>
              <a:t>http://domashniirestoran.ru/images/star-511-106(3).gif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Управляющая кнопка: назад 1">
            <a:hlinkClick r:id="" action="ppaction://hlinkshowjump?jump=firstslide" highlightClick="1"/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43875" y="6059488"/>
            <a:ext cx="555625" cy="420687"/>
          </a:xfrm>
          <a:prstGeom prst="rect">
            <a:avLst/>
          </a:prstGeom>
          <a:noFill/>
        </p:spPr>
      </p:pic>
      <p:sp>
        <p:nvSpPr>
          <p:cNvPr id="60421" name="TextBox 3"/>
          <p:cNvSpPr txBox="1">
            <a:spLocks noChangeArrowheads="1"/>
          </p:cNvSpPr>
          <p:nvPr/>
        </p:nvSpPr>
        <p:spPr bwMode="auto">
          <a:xfrm>
            <a:off x="452438" y="5781675"/>
            <a:ext cx="756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Georgia" pitchFamily="18" charset="0"/>
              </a:rPr>
              <a:t>На момент создания шаблона все ссылки </a:t>
            </a:r>
          </a:p>
          <a:p>
            <a:pPr algn="ctr"/>
            <a:r>
              <a:rPr lang="ru-RU" b="1" i="1">
                <a:latin typeface="Georgia" pitchFamily="18" charset="0"/>
              </a:rPr>
              <a:t>являются активными.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550" y="4149725"/>
            <a:ext cx="3743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E3C78"/>
                </a:solidFill>
              </a:rPr>
              <a:t>« КОТ В САПОГАХ»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076825" y="7651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E3C78"/>
                </a:solidFill>
              </a:rPr>
              <a:t>            Узнай сказку</a:t>
            </a:r>
          </a:p>
        </p:txBody>
      </p:sp>
      <p:sp>
        <p:nvSpPr>
          <p:cNvPr id="18440" name="Rectangle 8"/>
          <p:cNvSpPr>
            <a:spLocks noGrp="1"/>
          </p:cNvSpPr>
          <p:nvPr>
            <p:ph type="title" idx="4294967295"/>
          </p:nvPr>
        </p:nvSpPr>
        <p:spPr>
          <a:xfrm>
            <a:off x="468313" y="1844675"/>
            <a:ext cx="8301037" cy="2016125"/>
          </a:xfrm>
        </p:spPr>
        <p:txBody>
          <a:bodyPr/>
          <a:lstStyle/>
          <a:p>
            <a:pPr algn="l"/>
            <a:r>
              <a:rPr lang="ru-RU" sz="2800" smtClean="0"/>
              <a:t>«Один мельник, умирая не оставил своим трем сыновьям никакого другого наследства, кроме мельницы, осла и кота …» </a:t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000" smtClean="0"/>
              <a:t>Отрывок из какой сказки?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8442" name="Picture 10" descr="книга ко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0988" y="3141663"/>
            <a:ext cx="23923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/>
              <a:t>«Жил-был дровосек с женой, и было у них семеро детей –все мальчики..» </a:t>
            </a:r>
          </a:p>
          <a:p>
            <a:pPr>
              <a:spcBef>
                <a:spcPct val="20000"/>
              </a:spcBef>
            </a:pPr>
            <a:r>
              <a:rPr lang="ru-RU" sz="2000"/>
              <a:t>Отрывок из какой сказки?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3573463"/>
            <a:ext cx="482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E3C78"/>
                </a:solidFill>
              </a:rPr>
              <a:t>«МАЛЬЧИК С ПАЛЬЧИК»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867400" y="765175"/>
            <a:ext cx="163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E3C78"/>
                </a:solidFill>
              </a:rPr>
              <a:t>Узнай сказку</a:t>
            </a:r>
          </a:p>
        </p:txBody>
      </p:sp>
      <p:pic>
        <p:nvPicPr>
          <p:cNvPr id="20488" name="Picture 8" descr="книга мальч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625" y="2852738"/>
            <a:ext cx="2471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/>
              <a:t>«В честь маленькой принцессы при дворе устроили роскошный праздник, и на этот праздник были приглашены все феи, каких только удалось отыскать в королевстве…» </a:t>
            </a:r>
            <a:r>
              <a:rPr lang="ru-RU"/>
              <a:t>Отрывок из какой сказки?</a:t>
            </a:r>
          </a:p>
          <a:p>
            <a:pPr>
              <a:spcBef>
                <a:spcPct val="20000"/>
              </a:spcBef>
            </a:pPr>
            <a:endParaRPr lang="ru-RU" sz="2400"/>
          </a:p>
          <a:p>
            <a:pPr>
              <a:spcBef>
                <a:spcPct val="20000"/>
              </a:spcBef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0113" y="3500438"/>
            <a:ext cx="4608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E3C78"/>
                </a:solidFill>
              </a:rPr>
              <a:t>«СПЯЩАЯ КРАСАВИЦА»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084888" y="836613"/>
            <a:ext cx="163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E3C78"/>
                </a:solidFill>
              </a:rPr>
              <a:t>Узнай сказку</a:t>
            </a:r>
          </a:p>
        </p:txBody>
      </p:sp>
      <p:pic>
        <p:nvPicPr>
          <p:cNvPr id="22536" name="Picture 8" descr="книга Спящ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1500" y="3213100"/>
            <a:ext cx="2254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648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«Несколько дней спустя принц приказал глашатаям объявить по всему королевству, что он женится на той девушке, которой придется впору хрустальная туфелька…»</a:t>
            </a:r>
            <a:r>
              <a:rPr lang="ru-RU"/>
              <a:t> </a:t>
            </a:r>
          </a:p>
          <a:p>
            <a:endParaRPr lang="ru-RU"/>
          </a:p>
          <a:p>
            <a:r>
              <a:rPr lang="ru-RU"/>
              <a:t>Отрывок из какой сказки?</a:t>
            </a:r>
            <a:endParaRPr lang="ru-RU" sz="2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19250" y="4292600"/>
            <a:ext cx="2560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E3C78"/>
                </a:solidFill>
              </a:rPr>
              <a:t>«ЗОЛУШКА»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084888" y="836613"/>
            <a:ext cx="163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E3C78"/>
                </a:solidFill>
              </a:rPr>
              <a:t>Узнай сказку</a:t>
            </a:r>
          </a:p>
        </p:txBody>
      </p:sp>
      <p:pic>
        <p:nvPicPr>
          <p:cNvPr id="24584" name="Picture 8" descr="книга золуш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2997200"/>
            <a:ext cx="2359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7648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/>
              <a:t>« Муку она взяла самого высшего сорта и самое свежее мясо и яйца. Замешивая тесто, нарочно ли или как там иначе, только с пальца она уронила кольцо, которое упала в тесто да там и осталось…»</a:t>
            </a:r>
          </a:p>
          <a:p>
            <a:pPr>
              <a:spcBef>
                <a:spcPct val="20000"/>
              </a:spcBef>
            </a:pPr>
            <a:r>
              <a:rPr lang="ru-RU"/>
              <a:t>Отрывок из какой сказки?</a:t>
            </a:r>
          </a:p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1550" y="4221163"/>
            <a:ext cx="4073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E3C78"/>
                </a:solidFill>
              </a:rPr>
              <a:t>«ОСЛИНАЯ ШКУРА»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940425" y="765175"/>
            <a:ext cx="163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E3C78"/>
                </a:solidFill>
              </a:rPr>
              <a:t>Узнай сказку</a:t>
            </a:r>
          </a:p>
        </p:txBody>
      </p:sp>
      <p:pic>
        <p:nvPicPr>
          <p:cNvPr id="26632" name="Picture 8" descr="книга ослина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284538"/>
            <a:ext cx="22050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sz="2800">
              <a:latin typeface="Georgia" pitchFamily="18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58888" y="4149725"/>
            <a:ext cx="349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chemeClr val="hlink"/>
                </a:solidFill>
                <a:latin typeface="Georgia" pitchFamily="18" charset="0"/>
              </a:rPr>
              <a:t>Красная шапочка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011863" y="765175"/>
            <a:ext cx="166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</a:rPr>
              <a:t>Герои сказок</a:t>
            </a:r>
          </a:p>
          <a:p>
            <a:pPr>
              <a:defRPr/>
            </a:pP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28680" name="Rectangle 10"/>
          <p:cNvSpPr>
            <a:spLocks noGrp="1"/>
          </p:cNvSpPr>
          <p:nvPr>
            <p:ph type="title" idx="4294967295"/>
          </p:nvPr>
        </p:nvSpPr>
        <p:spPr>
          <a:xfrm>
            <a:off x="539750" y="1484313"/>
            <a:ext cx="8229600" cy="1143000"/>
          </a:xfrm>
        </p:spPr>
        <p:txBody>
          <a:bodyPr/>
          <a:lstStyle/>
          <a:p>
            <a:pPr algn="l"/>
            <a:r>
              <a:rPr lang="ru-RU" sz="4000" smtClean="0"/>
              <a:t>В гости к бабушке пошла,</a:t>
            </a:r>
            <a:br>
              <a:rPr lang="ru-RU" sz="4000" smtClean="0"/>
            </a:br>
            <a:r>
              <a:rPr lang="ru-RU" sz="4000" smtClean="0"/>
              <a:t>пирожки ей понесла</a:t>
            </a:r>
          </a:p>
        </p:txBody>
      </p:sp>
      <p:pic>
        <p:nvPicPr>
          <p:cNvPr id="28684" name="Picture 12" descr="68004270_1292617533_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2205038"/>
            <a:ext cx="33924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50888" y="1511300"/>
            <a:ext cx="7648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>
                <a:latin typeface="Georgia" pitchFamily="18" charset="0"/>
              </a:rPr>
              <a:t>Людоеда, словно мышку,</a:t>
            </a:r>
          </a:p>
          <a:p>
            <a:pPr>
              <a:spcBef>
                <a:spcPct val="20000"/>
              </a:spcBef>
            </a:pPr>
            <a:r>
              <a:rPr lang="ru-RU" sz="4000">
                <a:latin typeface="Georgia" pitchFamily="18" charset="0"/>
              </a:rPr>
              <a:t>Умудрился проглотить</a:t>
            </a: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01638"/>
            <a:ext cx="1322388" cy="92075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163" y="4152900"/>
            <a:ext cx="2776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chemeClr val="hlink"/>
                </a:solidFill>
                <a:latin typeface="Georgia" pitchFamily="18" charset="0"/>
              </a:rPr>
              <a:t>Кот в сапогах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11863" y="765175"/>
            <a:ext cx="166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</a:rPr>
              <a:t>Герои сказок</a:t>
            </a:r>
          </a:p>
          <a:p>
            <a:pPr>
              <a:defRPr/>
            </a:pPr>
            <a:endParaRPr lang="ru-RU" b="1">
              <a:solidFill>
                <a:schemeClr val="hlink"/>
              </a:solidFill>
            </a:endParaRPr>
          </a:p>
        </p:txBody>
      </p:sp>
      <p:pic>
        <p:nvPicPr>
          <p:cNvPr id="30731" name="Picture 11" descr="original?v=mpbl-1&amp;px=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1557338"/>
            <a:ext cx="24034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432</Words>
  <Application>Microsoft Office PowerPoint</Application>
  <PresentationFormat>On-screen Show (4:3)</PresentationFormat>
  <Paragraphs>141</Paragraphs>
  <Slides>25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Georgia</vt:lpstr>
      <vt:lpstr>Calibri</vt:lpstr>
      <vt:lpstr>Times New Roman</vt:lpstr>
      <vt:lpstr>Monotype Corsiva</vt:lpstr>
      <vt:lpstr>Wingdings</vt:lpstr>
      <vt:lpstr>Тема Office</vt:lpstr>
      <vt:lpstr>Любимые сказки Шарля Перро</vt:lpstr>
      <vt:lpstr>Слайд 2</vt:lpstr>
      <vt:lpstr>«Один мельник, умирая не оставил своим трем сыновьям никакого другого наследства, кроме мельницы, осла и кота …»   Отрывок из какой сказки? </vt:lpstr>
      <vt:lpstr>Слайд 4</vt:lpstr>
      <vt:lpstr>Слайд 5</vt:lpstr>
      <vt:lpstr>Слайд 6</vt:lpstr>
      <vt:lpstr>Слайд 7</vt:lpstr>
      <vt:lpstr>В гости к бабушке пошла, пирожки ей понесла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Сколько раз превращался Людоед в зверей?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Hewlett-Packard Company</cp:lastModifiedBy>
  <cp:revision>71</cp:revision>
  <dcterms:created xsi:type="dcterms:W3CDTF">2015-05-04T12:07:23Z</dcterms:created>
  <dcterms:modified xsi:type="dcterms:W3CDTF">2018-01-09T11:56:09Z</dcterms:modified>
</cp:coreProperties>
</file>