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k-kuzbassa.narod.ru/index.files/55-29-06-2010.gif" TargetMode="External"/><Relationship Id="rId2" Type="http://schemas.openxmlformats.org/officeDocument/2006/relationships/hyperlink" Target="http://www.lik-kuzbassa.narod.ru/Stihi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kniga.ru/children/287239" TargetMode="External"/><Relationship Id="rId5" Type="http://schemas.openxmlformats.org/officeDocument/2006/relationships/hyperlink" Target="http://www.tapenik.ru/dizain/toler2.png" TargetMode="External"/><Relationship Id="rId4" Type="http://schemas.openxmlformats.org/officeDocument/2006/relationships/hyperlink" Target="http://www.tapenik.ru/dizain_toler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42938" y="1484784"/>
            <a:ext cx="7772400" cy="1470025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8000" dirty="0">
                <a:solidFill>
                  <a:srgbClr val="C00000"/>
                </a:solidFill>
                <a:latin typeface="Arial" charset="0"/>
                <a:cs typeface="Arial" charset="0"/>
              </a:rPr>
              <a:t>Уважайте друг друга, будьте толерантны</a:t>
            </a:r>
            <a:endParaRPr lang="ru-RU" sz="800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35473"/>
            <a:ext cx="5394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ГБОУ СОШ «Центр образования» пос. </a:t>
            </a:r>
            <a:r>
              <a:rPr lang="ru-RU" dirty="0" err="1" smtClean="0"/>
              <a:t>Варламово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62546" y="5836622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Матвеева С. А.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100975" y="6488668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2017г.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10689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-324544" y="274638"/>
            <a:ext cx="9011344" cy="1939916"/>
          </a:xfrm>
        </p:spPr>
        <p:txBody>
          <a:bodyPr/>
          <a:lstStyle/>
          <a:p>
            <a:pPr marL="0" indent="0">
              <a:buNone/>
            </a:pPr>
            <a:r>
              <a:rPr lang="ru-RU" sz="8000" b="1" i="1" dirty="0" smtClean="0">
                <a:solidFill>
                  <a:srgbClr val="C00000"/>
                </a:solidFill>
              </a:rPr>
              <a:t>Толерантность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611560" y="1844824"/>
            <a:ext cx="8229600" cy="3625857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r>
              <a:rPr lang="ru-RU" sz="5400" b="1" i="1" dirty="0" smtClean="0">
                <a:solidFill>
                  <a:srgbClr val="7030A0"/>
                </a:solidFill>
              </a:rPr>
              <a:t>–</a:t>
            </a:r>
            <a:r>
              <a:rPr lang="ru-RU" sz="5400" b="1" i="1" dirty="0" smtClean="0">
                <a:solidFill>
                  <a:srgbClr val="0000CC"/>
                </a:solidFill>
              </a:rPr>
              <a:t> </a:t>
            </a:r>
            <a:r>
              <a:rPr lang="ru-RU" sz="6000" b="1" i="1" dirty="0" smtClean="0">
                <a:solidFill>
                  <a:srgbClr val="7030A0"/>
                </a:solidFill>
              </a:rPr>
              <a:t>это благосклонность и уважение к  другому.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7948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296974"/>
          </a:xfrm>
        </p:spPr>
        <p:txBody>
          <a:bodyPr/>
          <a:lstStyle/>
          <a:p>
            <a:pPr marL="0" indent="0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Толерантны ли вы…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484784"/>
            <a:ext cx="8229600" cy="4686320"/>
          </a:xfrm>
          <a:prstGeom prst="rect">
            <a:avLst/>
          </a:prstGeom>
        </p:spPr>
        <p:txBody>
          <a:bodyPr/>
          <a:lstStyle/>
          <a:p>
            <a:pPr marL="609600" indent="-609600">
              <a:buNone/>
            </a:pP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0000CC"/>
                </a:solidFill>
              </a:rPr>
              <a:t>Какой вы дома… Например: Младший братишка сломал твою игрушку…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CC"/>
                </a:solidFill>
              </a:rPr>
              <a:t>Ты его прощаешь, он сделал это </a:t>
            </a:r>
            <a:r>
              <a:rPr lang="ru-RU" sz="4000" b="1" dirty="0" err="1" smtClean="0">
                <a:solidFill>
                  <a:srgbClr val="0000CC"/>
                </a:solidFill>
              </a:rPr>
              <a:t>ненарочно</a:t>
            </a:r>
            <a:r>
              <a:rPr lang="ru-RU" sz="4000" b="1" dirty="0" smtClean="0">
                <a:solidFill>
                  <a:srgbClr val="0000CC"/>
                </a:solidFill>
              </a:rPr>
              <a:t>…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CC"/>
                </a:solidFill>
              </a:rPr>
              <a:t>Ты ударишь его…</a:t>
            </a:r>
          </a:p>
          <a:p>
            <a:pPr marL="609600" indent="-609600">
              <a:buNone/>
            </a:pPr>
            <a:r>
              <a:rPr lang="ru-RU" sz="4000" b="1" dirty="0" smtClean="0">
                <a:solidFill>
                  <a:srgbClr val="0000CC"/>
                </a:solidFill>
              </a:rPr>
              <a:t>               Как вы поступите? </a:t>
            </a:r>
            <a:endParaRPr lang="ru-RU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03025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88640"/>
            <a:ext cx="8286808" cy="526891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Ты поссорился со своей сестрой…</a:t>
            </a:r>
          </a:p>
          <a:p>
            <a:pPr lvl="1"/>
            <a:r>
              <a:rPr lang="ru-RU" sz="4400" b="1" dirty="0" smtClean="0">
                <a:solidFill>
                  <a:srgbClr val="C00000"/>
                </a:solidFill>
              </a:rPr>
              <a:t>Ты пытаешься объясниться с ней…</a:t>
            </a:r>
          </a:p>
          <a:p>
            <a:pPr lvl="1"/>
            <a:r>
              <a:rPr lang="ru-RU" sz="4400" b="1" dirty="0" smtClean="0">
                <a:solidFill>
                  <a:srgbClr val="C00000"/>
                </a:solidFill>
              </a:rPr>
              <a:t>Ты обижаешься и мстишь ей за это…</a:t>
            </a:r>
          </a:p>
          <a:p>
            <a:pPr lvl="1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                     Как вы поступите?</a:t>
            </a:r>
          </a:p>
        </p:txBody>
      </p:sp>
    </p:spTree>
    <p:extLst>
      <p:ext uri="{BB962C8B-B14F-4D97-AF65-F5344CB8AC3E}">
        <p14:creationId xmlns:p14="http://schemas.microsoft.com/office/powerpoint/2010/main" val="127984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467544" y="22092"/>
            <a:ext cx="8286808" cy="5929354"/>
          </a:xfrm>
        </p:spPr>
        <p:txBody>
          <a:bodyPr>
            <a:normAutofit fontScale="92500"/>
          </a:bodyPr>
          <a:lstStyle/>
          <a:p>
            <a:pPr marL="609600" indent="-609600">
              <a:buNone/>
            </a:pPr>
            <a:r>
              <a:rPr lang="ru-RU" dirty="0" smtClean="0"/>
              <a:t> </a:t>
            </a:r>
            <a:r>
              <a:rPr lang="ru-RU" sz="4400" b="1" i="1" dirty="0" smtClean="0">
                <a:solidFill>
                  <a:srgbClr val="C00000"/>
                </a:solidFill>
              </a:rPr>
              <a:t>Тебе не хочется идти на прогулку со своими родными…</a:t>
            </a:r>
          </a:p>
          <a:p>
            <a:pPr marL="609600" indent="-609600"/>
            <a:r>
              <a:rPr lang="ru-RU" sz="4400" b="1" i="1" dirty="0" smtClean="0">
                <a:solidFill>
                  <a:srgbClr val="C00000"/>
                </a:solidFill>
              </a:rPr>
              <a:t>Ты устраиваешь истерику, чтобы не идти гулять…</a:t>
            </a:r>
          </a:p>
          <a:p>
            <a:pPr marL="609600" indent="-609600"/>
            <a:r>
              <a:rPr lang="ru-RU" sz="4400" b="1" i="1" dirty="0" smtClean="0">
                <a:solidFill>
                  <a:srgbClr val="C00000"/>
                </a:solidFill>
              </a:rPr>
              <a:t>Ты идешь с ними гулять, чтобы они были довольны…</a:t>
            </a:r>
          </a:p>
          <a:p>
            <a:pPr marL="609600" indent="-609600">
              <a:buNone/>
            </a:pPr>
            <a:r>
              <a:rPr lang="ru-RU" sz="4400" b="1" i="1" dirty="0" smtClean="0">
                <a:solidFill>
                  <a:srgbClr val="C00000"/>
                </a:solidFill>
              </a:rPr>
              <a:t>                  Как вы поступите? </a:t>
            </a:r>
          </a:p>
        </p:txBody>
      </p:sp>
    </p:spTree>
    <p:extLst>
      <p:ext uri="{BB962C8B-B14F-4D97-AF65-F5344CB8AC3E}">
        <p14:creationId xmlns:p14="http://schemas.microsoft.com/office/powerpoint/2010/main" val="376927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467544" y="332656"/>
            <a:ext cx="8001056" cy="5268931"/>
          </a:xfrm>
        </p:spPr>
        <p:txBody>
          <a:bodyPr>
            <a:normAutofit fontScale="92500"/>
          </a:bodyPr>
          <a:lstStyle/>
          <a:p>
            <a:pPr marL="609600" indent="-609600">
              <a:buNone/>
            </a:pPr>
            <a:r>
              <a:rPr lang="ru-RU" sz="4400" b="1" dirty="0" smtClean="0">
                <a:solidFill>
                  <a:srgbClr val="0000CC"/>
                </a:solidFill>
              </a:rPr>
              <a:t>Как вы поступите в такой ситуации: Ты не согласен с кем-нибудь..</a:t>
            </a:r>
          </a:p>
          <a:p>
            <a:pPr marL="609600" indent="-609600"/>
            <a:r>
              <a:rPr lang="ru-RU" sz="4400" b="1" dirty="0" smtClean="0">
                <a:solidFill>
                  <a:srgbClr val="0000CC"/>
                </a:solidFill>
              </a:rPr>
              <a:t>Ты все-таки слушаешь его…</a:t>
            </a:r>
          </a:p>
          <a:p>
            <a:pPr marL="609600" indent="-609600"/>
            <a:r>
              <a:rPr lang="ru-RU" sz="4400" b="1" dirty="0" smtClean="0">
                <a:solidFill>
                  <a:srgbClr val="0000CC"/>
                </a:solidFill>
              </a:rPr>
              <a:t>Ты не даешь ему говорить…</a:t>
            </a:r>
          </a:p>
          <a:p>
            <a:pPr marL="609600" indent="-609600">
              <a:buNone/>
            </a:pPr>
            <a:r>
              <a:rPr lang="ru-RU" sz="4400" b="1" dirty="0" smtClean="0">
                <a:solidFill>
                  <a:srgbClr val="0000CC"/>
                </a:solidFill>
              </a:rPr>
              <a:t>                   Как вы поступите?</a:t>
            </a:r>
            <a:endParaRPr lang="ru-RU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1403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539552" y="692696"/>
            <a:ext cx="8215370" cy="5268913"/>
          </a:xfrm>
        </p:spPr>
        <p:txBody>
          <a:bodyPr>
            <a:normAutofit fontScale="92500"/>
          </a:bodyPr>
          <a:lstStyle/>
          <a:p>
            <a:pPr marL="609600" indent="-609600">
              <a:buNone/>
            </a:pPr>
            <a:r>
              <a:rPr lang="ru-RU" sz="4400" b="1" i="1" dirty="0" smtClean="0">
                <a:solidFill>
                  <a:srgbClr val="0000CC"/>
                </a:solidFill>
              </a:rPr>
              <a:t>В классе ты уже ответил…</a:t>
            </a:r>
          </a:p>
          <a:p>
            <a:pPr marL="609600" indent="-609600"/>
            <a:r>
              <a:rPr lang="ru-RU" sz="4400" b="1" i="1" dirty="0" smtClean="0">
                <a:solidFill>
                  <a:srgbClr val="0000CC"/>
                </a:solidFill>
              </a:rPr>
              <a:t>Тебе хочется ответить еще…</a:t>
            </a:r>
          </a:p>
          <a:p>
            <a:pPr marL="609600" indent="-609600"/>
            <a:r>
              <a:rPr lang="ru-RU" sz="4400" b="1" i="1" dirty="0" smtClean="0">
                <a:solidFill>
                  <a:srgbClr val="0000CC"/>
                </a:solidFill>
              </a:rPr>
              <a:t>Ты предоставишь другим возможность ответить….</a:t>
            </a:r>
          </a:p>
          <a:p>
            <a:pPr marL="609600" indent="-609600">
              <a:buNone/>
            </a:pPr>
            <a:r>
              <a:rPr lang="ru-RU" sz="4400" b="1" i="1" dirty="0" smtClean="0">
                <a:solidFill>
                  <a:srgbClr val="0000CC"/>
                </a:solidFill>
              </a:rPr>
              <a:t>                  Как вы поступите?</a:t>
            </a:r>
            <a:endParaRPr lang="ru-RU" sz="4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12868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539552" y="620688"/>
            <a:ext cx="8001056" cy="498317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Теперь, когда мы научились</a:t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Летать по воздуху, как птицы,</a:t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Плавать под водой, как рыбы,</a:t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Нам не хватает только одного:</a:t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Научиться жить на земле, как люди.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Б. Шоу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5091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1628800"/>
            <a:ext cx="8215370" cy="2088232"/>
          </a:xfrm>
        </p:spPr>
        <p:txBody>
          <a:bodyPr/>
          <a:lstStyle/>
          <a:p>
            <a:pPr marL="0" indent="0" algn="ctr">
              <a:buNone/>
            </a:pPr>
            <a:r>
              <a:rPr lang="ru-RU" sz="13800" b="1" i="1" dirty="0" smtClean="0">
                <a:solidFill>
                  <a:srgbClr val="C00000"/>
                </a:solidFill>
              </a:rPr>
              <a:t>СПАСИБО</a:t>
            </a:r>
            <a:r>
              <a:rPr lang="ru-RU" sz="7200" b="1" i="1" dirty="0" smtClean="0">
                <a:solidFill>
                  <a:srgbClr val="C00000"/>
                </a:solidFill>
              </a:rPr>
              <a:t> </a:t>
            </a:r>
            <a:endParaRPr lang="ru-RU" sz="7200" b="1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22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131139"/>
            <a:ext cx="3342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Интернет-ресурсы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81675" y="980728"/>
            <a:ext cx="89623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www.lik-kuzbassa.narod.ru/Stihi.htm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www.lik-kuzbassa.narod.ru/index.files/55-29-06-2010.gif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www.tapenik.ru/dizain_toler.html</a:t>
            </a:r>
            <a:endParaRPr lang="ru-RU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www.tapenik.ru/dizain/toler2.png</a:t>
            </a:r>
            <a:endParaRPr lang="ru-RU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www.kniga.ru/children/287239</a:t>
            </a:r>
            <a:endParaRPr lang="ru-RU" dirty="0" smtClean="0"/>
          </a:p>
          <a:p>
            <a:r>
              <a:rPr lang="en-US" dirty="0"/>
              <a:t>https://www.kniga.ru/upload/covers/517/5177652c5e340e1467b670d45c1eaaf6.jpg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98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02019" y="908720"/>
            <a:ext cx="7643866" cy="3857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>
                <a:solidFill>
                  <a:srgbClr val="C00000"/>
                </a:solidFill>
              </a:rPr>
              <a:t>"Я, ты, он, она – вместе дружная страна, вместе – дружная семья, в слове "мы” - сто тысяч "я”!</a:t>
            </a:r>
          </a:p>
        </p:txBody>
      </p:sp>
      <p:pic>
        <p:nvPicPr>
          <p:cNvPr id="9" name="Рисунок 8" descr="C:\Users\Анна\Desktop\имаааажжжиик\дети\55-29-06-2010.gif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00" y="5134716"/>
            <a:ext cx="721523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652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-1044624" y="260648"/>
            <a:ext cx="9710464" cy="1143000"/>
          </a:xfrm>
        </p:spPr>
        <p:txBody>
          <a:bodyPr/>
          <a:lstStyle/>
          <a:p>
            <a:pPr marL="0" indent="0">
              <a:buNone/>
            </a:pPr>
            <a:r>
              <a:rPr lang="ru-RU" sz="6600" b="1" i="1" dirty="0" smtClean="0">
                <a:solidFill>
                  <a:srgbClr val="C00000"/>
                </a:solidFill>
              </a:rPr>
              <a:t>Качества человека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1259632" y="1772816"/>
            <a:ext cx="6572296" cy="3744416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Взаимопонимание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Взаимоуважение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Ответственность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Доброжелательность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Сдержанность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Уступчивость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Коммуникабельность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Терпимость (толерантность)</a:t>
            </a:r>
          </a:p>
        </p:txBody>
      </p:sp>
    </p:spTree>
    <p:extLst>
      <p:ext uri="{BB962C8B-B14F-4D97-AF65-F5344CB8AC3E}">
        <p14:creationId xmlns:p14="http://schemas.microsoft.com/office/powerpoint/2010/main" val="342660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412776"/>
            <a:ext cx="8286808" cy="4125923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Сегодня мы хотим поговорить о том, что такое </a:t>
            </a:r>
            <a:r>
              <a:rPr lang="ru-RU" sz="4400" b="1" dirty="0" smtClean="0">
                <a:solidFill>
                  <a:srgbClr val="C00000"/>
                </a:solidFill>
              </a:rPr>
              <a:t>ТОЛЕРАНТНОСТЬ.</a:t>
            </a:r>
          </a:p>
          <a:p>
            <a:pPr marL="609600" indent="-609600"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16 ноября – Международный день толерантности. </a:t>
            </a:r>
          </a:p>
          <a:p>
            <a:pPr marL="609600" indent="-609600" algn="ctr">
              <a:buNone/>
            </a:pPr>
            <a:endParaRPr lang="ru-RU" b="1" dirty="0" smtClean="0">
              <a:solidFill>
                <a:srgbClr val="990000"/>
              </a:solidFill>
            </a:endParaRPr>
          </a:p>
          <a:p>
            <a:pPr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4361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85950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0000CC"/>
                </a:solidFill>
              </a:rPr>
              <a:t>Вороны черные и только одна белая, но им хорошо вместе. </a:t>
            </a:r>
            <a:br>
              <a:rPr lang="ru-RU" sz="3200" b="1" dirty="0" smtClean="0">
                <a:solidFill>
                  <a:srgbClr val="0000CC"/>
                </a:solidFill>
              </a:rPr>
            </a:br>
            <a:r>
              <a:rPr lang="ru-RU" sz="3200" b="1" dirty="0" smtClean="0">
                <a:solidFill>
                  <a:srgbClr val="0000CC"/>
                </a:solidFill>
              </a:rPr>
              <a:t>    Они весело танцуют и поют, и совсем неважно кто и какого </a:t>
            </a:r>
            <a:r>
              <a:rPr lang="ru-RU" sz="3200" b="1" dirty="0" smtClean="0">
                <a:solidFill>
                  <a:srgbClr val="0000CC"/>
                </a:solidFill>
              </a:rPr>
              <a:t>цвета</a:t>
            </a:r>
            <a:endParaRPr lang="ru-RU" sz="3200" b="1" dirty="0" smtClean="0"/>
          </a:p>
        </p:txBody>
      </p:sp>
      <p:pic>
        <p:nvPicPr>
          <p:cNvPr id="7" name="Picture 6" descr="toler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63688" y="2420888"/>
            <a:ext cx="5786478" cy="411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217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oler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611560" y="260648"/>
            <a:ext cx="4143375" cy="575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4929188" y="1000125"/>
            <a:ext cx="4214812" cy="54292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  Мы разные – но мы дружим!», хотя мальчик ходит на руках, а девочка как обычно, так как мы привыкли.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7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oler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467544" y="476672"/>
            <a:ext cx="4143375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4644008" y="980728"/>
            <a:ext cx="4329112" cy="476886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0000CC"/>
                </a:solidFill>
              </a:rPr>
              <a:t>    Какой большой слон и какая маленькая мышка,  они общаются, дружат. </a:t>
            </a:r>
            <a:br>
              <a:rPr lang="ru-RU" sz="3200" b="1" dirty="0" smtClean="0">
                <a:solidFill>
                  <a:srgbClr val="0000CC"/>
                </a:solidFill>
              </a:rPr>
            </a:br>
            <a:r>
              <a:rPr lang="ru-RU" sz="3200" b="1" dirty="0" smtClean="0">
                <a:solidFill>
                  <a:srgbClr val="0000CC"/>
                </a:solidFill>
              </a:rPr>
              <a:t>  Большой слон не обижает маленькую мышку. Они равны, не смотря на разницу в размерах.</a:t>
            </a:r>
            <a:br>
              <a:rPr lang="ru-RU" sz="3200" b="1" dirty="0" smtClean="0">
                <a:solidFill>
                  <a:srgbClr val="0000CC"/>
                </a:solidFill>
              </a:rPr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56140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939916"/>
          </a:xfrm>
        </p:spPr>
        <p:txBody>
          <a:bodyPr/>
          <a:lstStyle/>
          <a:p>
            <a:pPr marL="0" indent="0">
              <a:buNone/>
            </a:pPr>
            <a:r>
              <a:rPr lang="ru-RU" sz="8000" b="1" i="1" dirty="0" smtClean="0">
                <a:solidFill>
                  <a:srgbClr val="C00000"/>
                </a:solidFill>
              </a:rPr>
              <a:t>Толерантность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916832"/>
            <a:ext cx="8229600" cy="3625857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r>
              <a:rPr lang="ru-RU" sz="5400" b="1" i="1" dirty="0" smtClean="0">
                <a:solidFill>
                  <a:srgbClr val="0000CC"/>
                </a:solidFill>
              </a:rPr>
              <a:t>– это уважение, принятие и понимание многообразия мира.</a:t>
            </a:r>
            <a:r>
              <a:rPr lang="ru-RU" sz="5400" b="1" i="1" dirty="0" smtClean="0"/>
              <a:t>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8245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857364"/>
          </a:xfrm>
        </p:spPr>
        <p:txBody>
          <a:bodyPr/>
          <a:lstStyle/>
          <a:p>
            <a:pPr marL="0" indent="0">
              <a:buNone/>
            </a:pPr>
            <a:r>
              <a:rPr lang="ru-RU" sz="8000" b="1" i="1" dirty="0" smtClean="0">
                <a:solidFill>
                  <a:srgbClr val="C00000"/>
                </a:solidFill>
              </a:rPr>
              <a:t>Толерантность</a:t>
            </a:r>
            <a:endParaRPr lang="ru-RU" sz="8000" b="1" i="1" dirty="0" smtClean="0">
              <a:solidFill>
                <a:srgbClr val="C00000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268760"/>
            <a:ext cx="8429684" cy="4643470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r>
              <a:rPr lang="ru-RU" sz="5400" dirty="0" smtClean="0">
                <a:solidFill>
                  <a:srgbClr val="990000"/>
                </a:solidFill>
              </a:rPr>
              <a:t>  - </a:t>
            </a:r>
            <a:r>
              <a:rPr lang="ru-RU" sz="4400" b="1" i="1" dirty="0" smtClean="0">
                <a:solidFill>
                  <a:schemeClr val="tx2"/>
                </a:solidFill>
              </a:rPr>
              <a:t>это способность признавать отличные от своего собственного мнения.  Мы допускаем, что кто-то может думать иначе, или действовать иначе, нежели ты </a:t>
            </a:r>
            <a:r>
              <a:rPr lang="ru-RU" sz="4400" b="1" i="1" dirty="0" smtClean="0">
                <a:solidFill>
                  <a:schemeClr val="tx2"/>
                </a:solidFill>
              </a:rPr>
              <a:t>сам</a:t>
            </a:r>
            <a:endParaRPr lang="ru-RU" sz="4400" b="1" i="1" dirty="0" smtClean="0">
              <a:solidFill>
                <a:schemeClr val="tx2"/>
              </a:solidFill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528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355</Words>
  <Application>Microsoft Office PowerPoint</Application>
  <PresentationFormat>Экран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Презентация PowerPoint</vt:lpstr>
      <vt:lpstr>Презентация PowerPoint</vt:lpstr>
      <vt:lpstr>Качества человека</vt:lpstr>
      <vt:lpstr>Презентация PowerPoint</vt:lpstr>
      <vt:lpstr>Вороны черные и только одна белая, но им хорошо вместе.      Они весело танцуют и поют, и совсем неважно кто и какого цвета</vt:lpstr>
      <vt:lpstr>Презентация PowerPoint</vt:lpstr>
      <vt:lpstr>Презентация PowerPoint</vt:lpstr>
      <vt:lpstr>Толерантность</vt:lpstr>
      <vt:lpstr>Толерантность</vt:lpstr>
      <vt:lpstr>Толерантность</vt:lpstr>
      <vt:lpstr>Толерантны ли вы…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2</cp:revision>
  <dcterms:created xsi:type="dcterms:W3CDTF">2017-01-22T16:47:59Z</dcterms:created>
  <dcterms:modified xsi:type="dcterms:W3CDTF">2017-01-22T16:58:35Z</dcterms:modified>
</cp:coreProperties>
</file>