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7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59" r:id="rId12"/>
    <p:sldId id="260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3" autoAdjust="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97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65F3E-A470-4862-A395-884C2A3B4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877B8-0937-4E6A-A652-843CC9E85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F8AE1-0007-4032-8E95-35029AF00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EAFA0-E51D-4C25-A1F9-5A59D828F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D6FAB-592C-4021-A7A0-2D6D86C51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38CCD-ACB2-4FD7-9F73-FDE439B6E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96FAD-2AA6-4826-A653-4ECA2981C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69B25-B64E-4C87-ADA5-8683C613F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96BF1-B2A8-451E-8F4B-AB2387C13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BA53D-BA70-43A6-8647-F5439F9D9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1A832-323F-404D-A557-E6E63CA77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E88BF-046E-427D-8B35-0BE29C6C8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F1BC6D3-6675-4656-A0CB-E1E1058C0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867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7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8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8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8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868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8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868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323850" y="692150"/>
            <a:ext cx="8229600" cy="43211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 Раменский</a:t>
            </a:r>
            <a:r>
              <a:rPr lang="en-US" sz="4000" dirty="0" smtClean="0"/>
              <a:t> </a:t>
            </a:r>
            <a:r>
              <a:rPr lang="ru-RU" sz="4000" dirty="0" smtClean="0"/>
              <a:t>филиал ГБОУ СОШ «Центр образования» </a:t>
            </a:r>
            <a:br>
              <a:rPr lang="ru-RU" sz="4000" dirty="0" smtClean="0"/>
            </a:br>
            <a:r>
              <a:rPr lang="ru-RU" sz="4000" dirty="0" smtClean="0"/>
              <a:t>пос. Варламово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err="1" smtClean="0"/>
              <a:t>Здоровьесберегающие</a:t>
            </a:r>
            <a:r>
              <a:rPr lang="ru-RU" sz="4000" dirty="0" smtClean="0"/>
              <a:t> технологии в учебном процессе</a:t>
            </a:r>
            <a:br>
              <a:rPr lang="ru-RU" sz="4000" dirty="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Учитель физической культуры Воропаева Т.М.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Закаливание организма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Для закаливания детей в школах проводятся уроки физической культуры на открытом воздухе – в 1 четверти (сентябрь), третьей (январь – февраль), четвертой (май). Главной задачей является развитие двигательной активности у детей, что в основном и определяет состояние нервной, сердечно – сосудистой, дыхательной, костно – мышечной систем ребенка.</a:t>
            </a:r>
            <a:r>
              <a:rPr lang="ru-RU" sz="180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Приступать к закаливанию можно практически в любом возрасте. Лучше начинать летом или осенью. Эффективность процедур увеличивается, если их проводить в активном режиме, то есть в сочетании с физическими упражнениями, играми и т.п.   При острых заболеваниях и обострении хронических заболеваний проводить закаливающие процедуры нельзя!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Режим дня и рациональное питание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Говоря о здоровом, рациональном питании, необходимо помнить о двух основных законах, нарушение которых опасно для здоровья.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1 - равновесие потребляемой и расходуемой энергии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2 – соответствие химического состава рациона физиологическим потребностям организма.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Питание школьников связано с анатомо-физиологическими особенностями растущего организма и условиями деятельности учащихся. Повышенная калорийность питания у детей по сравнению со взрослыми объясняется интенсивным обменом веществ, большей подвижностью, соотношением между поверхностью тела и его массой (у детей на 1 кг веса приходится большая наружная поверхность, чем у взрослых, а потому они быстрее охлаждаются и, соответственно, теряют больше тепла).  Расчеты показывают, что на 1 кг веса тела приходятся следующие размеры поверхности кожи: у ребенка 1 года — 528 см2, 6 лет — 456 см2, 15 лет — 378 см2, у взрослых — 221 см2.                                                                                                                                                 Усиленные теплопотери требуют большей калорийности питания. С учетом относительной поверхности тела на 1 кг веса взрослому необходимо получить в сутки 42 ккал, детям 16 лет — 50 ккал, 10 лет — 69 ккал, 5 лет — 82 ккал.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Часто можно слышать от родителей: «Моему ребенку и уроков физкультуры хватит, чтобы подвигаться». А хватит ли? Родители, видимо, не догадываются о том, что уроки физической культуры восполняют дефицит двигательной активности только на 11 процентов. Два-три урока в школьном расписании проблему не решат. Два с половиной часа в неделю занятий физической культурой в школе не смогут сформировать привычку к сохранению собственного здоровья. Значит, школа и семья должны сделать гораздо больше, чем они делают, чтобы помочь ребенку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IMG_4363"/>
          <p:cNvPicPr>
            <a:picLocks noGrp="1" noChangeAspect="1" noChangeArrowheads="1"/>
          </p:cNvPicPr>
          <p:nvPr>
            <p:ph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71513" y="274638"/>
            <a:ext cx="7800975" cy="5851525"/>
          </a:xfrm>
          <a:noFill/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1908175" y="620713"/>
            <a:ext cx="5340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FF00"/>
                </a:solidFill>
              </a:rPr>
              <a:t>Оздоровление в пришкольном лагере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IMG_3709"/>
          <p:cNvPicPr>
            <a:picLocks noGrp="1" noChangeAspect="1" noChangeArrowheads="1"/>
          </p:cNvPicPr>
          <p:nvPr>
            <p:ph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71513" y="274638"/>
            <a:ext cx="7800975" cy="5851525"/>
          </a:xfrm>
          <a:noFill/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2916238" y="836613"/>
            <a:ext cx="3194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7030A0"/>
                </a:solidFill>
              </a:rPr>
              <a:t>Все на лыжню!!!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Цель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Стремление к обязательному обучению учеников основам здоровья, воспитание у них привычки к систематическим занятиям физическими упражнениями, приобщение к знаниям в области гигиены, медицины, к здоровому образу жизни.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Функциональные возможности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Организм школьника по своим анатомо-физиологическим и функциональным возможностям отличается от организма взрослого человека. Дети более чувствительны к факторам внешней среды (перегревание, переохлаждение и др.) и хуже переносят физические перегрузки. Поэтому правильно спланированные занятия, дозированные по времени и сложности, способствуют гармоничному развитию школьника, и, напротив, ранняя специализация, достижение результатов любой ценой часто ведут к травматизму и серьезным заболеваниям, тормозят рост и развитие.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Двигательная активность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На рост и развитие школьников существенное влияние оказывает двигательная активность.  Исследования показывают, что только 15% выпускников средних школ здоровы, остальные имеют те или иные отклонения состояния здоровья от нормы. Одной из причин такого неблагополучия является пониженная двигательная активность (гиподинамия). Нормой суточной двигательной активности школьников 11-15 лет является наличие (20-24)% динамической работы в дневном распорядке, то есть 4—5 уроков физкультуры в неделю. При этом суточный расход энергии должен составлять 3100-4000 ккал.                     Два урока физкультуры в неделю компенсируют ежедневный дефицит двигательной активности лишь на 11%. Для нормального развития девочек необходимо 5—12 ч в неделю, а мальчиков — 7—15 ч занятий физическими упражнениями разного характера (уроки физкультуры, физкультпаузы, танцы, активные перемены, игры, физический труд, утренняя гимнастика и т.п.). Интенсивность ежедневных занятий должна быть достаточно высокой (средняя ЧСС при этом — 140-160 уд/мин).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smtClean="0"/>
              <a:t>Важнейшим условием воспитания здорового ребенка является двигательная активность , которая оказывает благоприятное действие на формирующийся организм.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Были определены следующие ориентировочные показатели суточной ДА детей в возрасте 7-8 лет: 13-17,5 тысяч движений.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Достижение такого уровня ДА ребенка во многом зависит от создания рационального двигательного режима, включающего организованную и самостоятельную двигательную деятельность. К организованной деятельности относятся: ежедневная утренняя гимнастика, подвижные игры и физические упражнения на воздухе и в помещении, а также совместные с родителями прогулки в парке, лесу, во дворе. Можно оборудовать дома небольшой спортивный уголок. Лазание по гимнастической стенке, канату, ходьба на лыжах, езда на велосипеде увеличивают амплитуду движений, улучшают гибкость опорно-двигательного аппарата. Упражнения с мячом, обручем, скакалкой, метание предметов в цель способствуют развитию быстроты двигательных реакций. Балансирование на крупном набивном мяче, катающемся цилиндре, ходьба по шнуру, палке и так далее развивают координацию и ловкость. Для тренировки мышц плечевого пояса полезны упражнения с обручем и резиновым кольцом, различные виды ходьбы, повороты, приседания.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Технология здоровьесбережения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Технология здоровьесбережения предусматривает ежедневные занятия физическими упражнениями, активное использование сил природы, четкое выполнение режима дня и режима рационального, сбалансированного питания. </a:t>
            </a:r>
          </a:p>
        </p:txBody>
      </p:sp>
      <p:pic>
        <p:nvPicPr>
          <p:cNvPr id="8196" name="Picture 4" descr="j02167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3644900"/>
            <a:ext cx="1450975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Программа здоровьесбережения способствует: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Формированию у учащихся представления о культуре здоровья.</a:t>
            </a:r>
          </a:p>
          <a:p>
            <a:pPr eaLnBrk="1" hangingPunct="1">
              <a:defRPr/>
            </a:pPr>
            <a:r>
              <a:rPr lang="ru-RU" smtClean="0"/>
              <a:t>Приобретения необходимого минимума знаний в области гигиены, медицинской помощи, здорового образа жизни.</a:t>
            </a:r>
          </a:p>
          <a:p>
            <a:pPr eaLnBrk="1" hangingPunct="1">
              <a:defRPr/>
            </a:pPr>
            <a:r>
              <a:rPr lang="ru-RU" smtClean="0"/>
              <a:t>Обучению жизненно важным двигательным навыкам и умениям, применению их в повседневной жизни.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Rectangle 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Программа обучения основам здоровья состоит из трех частей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1 Занятия физическими упражнениями</a:t>
            </a:r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2.Закаливание организма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3 Режим дня и рациональное питание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pic>
        <p:nvPicPr>
          <p:cNvPr id="10244" name="Picture 10" descr="j02997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1844675"/>
            <a:ext cx="1439863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2" descr="j029958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2830513"/>
            <a:ext cx="1584325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3" descr="j021769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4868863"/>
            <a:ext cx="1747837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Занятия физическими упражнениями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Увеличение количества часов, отведенных на уроки физического воспитания до трех часов в неделю.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Укрепление школьной спортивной базы.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Внедрение временной оценочной шкалы для определения уровня двигательного режима учащихся с отклонениями в физическом развитии.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Соблюдение основных методических принципов физического воспитания.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Проведение различных типов и видов урока.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102</TotalTime>
  <Words>992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Течение</vt:lpstr>
      <vt:lpstr> Раменский филиал ГБОУ СОШ «Центр образования»  пос. Варламово   Здоровьесберегающие технологии в учебном процессе   Учитель физической культуры Воропаева Т.М.</vt:lpstr>
      <vt:lpstr>Цель</vt:lpstr>
      <vt:lpstr>Функциональные возможности</vt:lpstr>
      <vt:lpstr>Двигательная активность</vt:lpstr>
      <vt:lpstr>Важнейшим условием воспитания здорового ребенка является двигательная активность , которая оказывает благоприятное действие на формирующийся организм.</vt:lpstr>
      <vt:lpstr>Технология здоровьесбережения</vt:lpstr>
      <vt:lpstr>Программа здоровьесбережения способствует:</vt:lpstr>
      <vt:lpstr>Программа обучения основам здоровья состоит из трех частей</vt:lpstr>
      <vt:lpstr>Занятия физическими упражнениями</vt:lpstr>
      <vt:lpstr>Закаливание организма</vt:lpstr>
      <vt:lpstr>Режим дня и рациональное питание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ОУ Раменская СОШ   Здоровьесберегающие технологии в учебном процессе  2010-2011 учебный год.</dc:title>
  <dc:creator>Пользователь</dc:creator>
  <cp:lastModifiedBy>USER</cp:lastModifiedBy>
  <cp:revision>10</cp:revision>
  <dcterms:created xsi:type="dcterms:W3CDTF">2010-12-15T14:56:43Z</dcterms:created>
  <dcterms:modified xsi:type="dcterms:W3CDTF">2015-10-29T09:36:32Z</dcterms:modified>
</cp:coreProperties>
</file>