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101" autoAdjust="0"/>
    <p:restoredTop sz="94660"/>
  </p:normalViewPr>
  <p:slideViewPr>
    <p:cSldViewPr>
      <p:cViewPr>
        <p:scale>
          <a:sx n="75" d="100"/>
          <a:sy n="75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97528C-40C8-4627-B330-8DC857EA74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88116-F490-4141-968B-0E9297D82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32C8C6-1BE5-44D8-99D3-8D2AFDC70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DEFB09-8EF9-4E94-A6B3-02D5405FCE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3BA5EE-2C2C-454D-900C-66DBFCC3B8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8915D-0E0A-4EE3-87FC-3D7AB8F10A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381CC6-3634-4390-B34F-488783C79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A67BB-02E6-46A4-9489-5801D1D83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19749-1869-46C5-B497-023FE0B652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00DC0-D86F-4155-9B8C-7125DFB85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DE25A-D87B-4F77-B7AD-3888E19DA4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9B04A5-68F9-4CC7-9EF4-E8CB331515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happy-year.narod.ru/prazdniki/rojdestvo/pozdravleniy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rv.org.ua/price/avto/cheh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rv.org.ua/price/IT-pr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rv.org.ua/price/es-pr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edagog.eparhia.ru/www/bibl/Christmas13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ogoniok.com/common/archive/2003/4826/47-24-25/47-24-1b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i="1">
                <a:solidFill>
                  <a:srgbClr val="FF0000"/>
                </a:solidFill>
                <a:latin typeface="Times New Roman" pitchFamily="18" charset="0"/>
              </a:rPr>
              <a:t>Светлый праздник </a:t>
            </a:r>
            <a:br>
              <a:rPr lang="ru-RU" sz="4800" b="1" i="1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4800" b="1" i="1">
                <a:solidFill>
                  <a:srgbClr val="FF0000"/>
                </a:solidFill>
                <a:latin typeface="Times New Roman" pitchFamily="18" charset="0"/>
              </a:rPr>
              <a:t>Рождества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endParaRPr lang="ru-RU" sz="1800" i="1" dirty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endParaRPr lang="ru-RU" sz="1800" i="1" dirty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endParaRPr lang="ru-RU" sz="1800" i="1" dirty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endParaRPr lang="ru-RU" sz="1800" i="1" dirty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endParaRPr lang="ru-RU" sz="1800" i="1" dirty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endParaRPr lang="ru-RU" sz="1800" i="1" dirty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endParaRPr lang="ru-RU" sz="1800" i="1" dirty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endParaRPr lang="ru-RU" sz="1800" i="1" dirty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dirty="0" smtClean="0">
                <a:latin typeface="Times New Roman" pitchFamily="18" charset="0"/>
              </a:rPr>
              <a:t>Презентацию </a:t>
            </a:r>
            <a:r>
              <a:rPr lang="ru-RU" sz="2000" i="1" dirty="0">
                <a:latin typeface="Times New Roman" pitchFamily="18" charset="0"/>
              </a:rPr>
              <a:t>подготовила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dirty="0" smtClean="0">
                <a:latin typeface="Times New Roman" pitchFamily="18" charset="0"/>
              </a:rPr>
              <a:t>учитель </a:t>
            </a:r>
            <a:r>
              <a:rPr lang="ru-RU" sz="2000" i="1" dirty="0">
                <a:latin typeface="Times New Roman" pitchFamily="18" charset="0"/>
              </a:rPr>
              <a:t>английского </a:t>
            </a:r>
            <a:r>
              <a:rPr lang="ru-RU" sz="2000" i="1" dirty="0" smtClean="0">
                <a:latin typeface="Times New Roman" pitchFamily="18" charset="0"/>
              </a:rPr>
              <a:t>языка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dirty="0" smtClean="0">
                <a:latin typeface="Times New Roman" pitchFamily="18" charset="0"/>
              </a:rPr>
              <a:t>Борисенко </a:t>
            </a:r>
            <a:r>
              <a:rPr lang="ru-RU" sz="2000" i="1" dirty="0">
                <a:latin typeface="Times New Roman" pitchFamily="18" charset="0"/>
              </a:rPr>
              <a:t>М.А.</a:t>
            </a:r>
          </a:p>
        </p:txBody>
      </p:sp>
      <p:pic>
        <p:nvPicPr>
          <p:cNvPr id="21511" name="Picture 7" descr="поздравления с рождеством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lum bright="-6000" contrast="30000"/>
          </a:blip>
          <a:srcRect/>
          <a:stretch>
            <a:fillRect/>
          </a:stretch>
        </p:blipFill>
        <p:spPr bwMode="auto">
          <a:xfrm>
            <a:off x="1142976" y="2071678"/>
            <a:ext cx="1728787" cy="1511300"/>
          </a:xfrm>
          <a:prstGeom prst="rect">
            <a:avLst/>
          </a:prstGeom>
          <a:noFill/>
        </p:spPr>
      </p:pic>
      <p:pic>
        <p:nvPicPr>
          <p:cNvPr id="21516" name="Picture 12" descr="Картинки Санты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3" y="1700213"/>
            <a:ext cx="4321175" cy="4286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463" y="277813"/>
            <a:ext cx="3970337" cy="1139825"/>
          </a:xfrm>
        </p:spPr>
        <p:txBody>
          <a:bodyPr/>
          <a:lstStyle/>
          <a:p>
            <a:r>
              <a:rPr lang="ru-RU" b="1" i="1" u="sng"/>
              <a:t>Чехия</a:t>
            </a: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51275" y="2276475"/>
            <a:ext cx="4824413" cy="42386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/>
              <a:t>     В </a:t>
            </a:r>
            <a:r>
              <a:rPr lang="ru-RU" sz="2000" b="1" i="1" u="sng">
                <a:hlinkClick r:id="rId2"/>
              </a:rPr>
              <a:t>Чехии</a:t>
            </a:r>
            <a:r>
              <a:rPr lang="ru-RU" sz="2000" b="1" i="1" u="sng"/>
              <a:t> </a:t>
            </a:r>
            <a:r>
              <a:rPr lang="ru-RU" sz="2000"/>
              <a:t>с особой тщательностью наряжают елки, обычно вечером 24 декабря. Это время суток называют щедрым. Сначала для хорошего настроения дарят друг другу подарки и только потом садятся ужинать всей семьей. Некоторые любят пускать по воде зажженные свечи в скорлупках от грецких орехов. Если свечка не потонет, счастье на весь год обеспечено.</a:t>
            </a:r>
          </a:p>
        </p:txBody>
      </p:sp>
      <p:pic>
        <p:nvPicPr>
          <p:cNvPr id="15364" name="Picture 4" descr="dania"/>
          <p:cNvPicPr>
            <a:picLocks noChangeAspect="1" noChangeArrowheads="1"/>
          </p:cNvPicPr>
          <p:nvPr/>
        </p:nvPicPr>
        <p:blipFill>
          <a:blip r:embed="rId3">
            <a:lum bright="-6000"/>
          </a:blip>
          <a:srcRect/>
          <a:stretch>
            <a:fillRect/>
          </a:stretch>
        </p:blipFill>
        <p:spPr bwMode="auto">
          <a:xfrm>
            <a:off x="323850" y="1196975"/>
            <a:ext cx="3455988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11638" y="277813"/>
            <a:ext cx="4475162" cy="1139825"/>
          </a:xfrm>
        </p:spPr>
        <p:txBody>
          <a:bodyPr/>
          <a:lstStyle/>
          <a:p>
            <a:r>
              <a:rPr lang="ru-RU" b="1" i="1" u="sng"/>
              <a:t>Дания</a:t>
            </a: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779838" y="2565400"/>
            <a:ext cx="5040312" cy="35607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     В Дании</a:t>
            </a:r>
            <a:r>
              <a:rPr lang="ru-RU" sz="2000"/>
              <a:t> подготовка к Рождеству начинается за два месяца. На улицах и площадях появляются гирлянды, красные сердца из бумаги и шелка и соломенные козлики. На главной городской площади возле ратуши ставят центральную ель, а под ней — большой стеклянный ящик, куда бросают деньги для бедных детей из других стран </a:t>
            </a:r>
          </a:p>
        </p:txBody>
      </p:sp>
      <p:pic>
        <p:nvPicPr>
          <p:cNvPr id="16388" name="Picture 4" descr="chehia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323850" y="981075"/>
            <a:ext cx="3455988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7538" y="277813"/>
            <a:ext cx="4259262" cy="1139825"/>
          </a:xfrm>
        </p:spPr>
        <p:txBody>
          <a:bodyPr/>
          <a:lstStyle/>
          <a:p>
            <a:r>
              <a:rPr lang="ru-RU" b="1" i="1" u="sng"/>
              <a:t>Италия</a:t>
            </a: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492500" y="2708275"/>
            <a:ext cx="5327650" cy="3517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u="sng"/>
              <a:t>В </a:t>
            </a:r>
            <a:r>
              <a:rPr lang="ru-RU" sz="2000" b="1" i="1" u="sng">
                <a:hlinkClick r:id="rId2"/>
              </a:rPr>
              <a:t>Италии</a:t>
            </a:r>
            <a:r>
              <a:rPr lang="ru-RU" sz="2000" b="1"/>
              <a:t> </a:t>
            </a:r>
            <a:r>
              <a:rPr lang="ru-RU" sz="2000"/>
              <a:t>перед Рождеством в каждом доме делают генеральную уборку. В праздничную ночь, ровно в полночь начинается Рождественское богослужение. Оно длится полтора часа. В Ватикане мессу служит сам Папа Римский. В каждом храме обязательно устанавливаются миниатюрные ясли с фигуркой младенца Христа. По традиции на мессе должна присутствовать вся семья. Дома устраивают торжественный ужин. </a:t>
            </a:r>
          </a:p>
        </p:txBody>
      </p:sp>
      <p:pic>
        <p:nvPicPr>
          <p:cNvPr id="17412" name="Picture 4" descr="italy"/>
          <p:cNvPicPr>
            <a:picLocks noChangeAspect="1" noChangeArrowheads="1"/>
          </p:cNvPicPr>
          <p:nvPr/>
        </p:nvPicPr>
        <p:blipFill>
          <a:blip r:embed="rId3">
            <a:lum bright="12000" contrast="36000"/>
          </a:blip>
          <a:srcRect/>
          <a:stretch>
            <a:fillRect/>
          </a:stretch>
        </p:blipFill>
        <p:spPr bwMode="auto">
          <a:xfrm>
            <a:off x="323850" y="1196975"/>
            <a:ext cx="3240088" cy="36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0563" y="277813"/>
            <a:ext cx="4186237" cy="1139825"/>
          </a:xfrm>
        </p:spPr>
        <p:txBody>
          <a:bodyPr/>
          <a:lstStyle/>
          <a:p>
            <a:r>
              <a:rPr lang="ru-RU" b="1" i="1" u="sng"/>
              <a:t>Испаниия</a:t>
            </a:r>
            <a:r>
              <a:rPr lang="ru-RU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276600" y="3068638"/>
            <a:ext cx="5410200" cy="3057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i="1" u="sng"/>
              <a:t>В </a:t>
            </a:r>
            <a:r>
              <a:rPr lang="ru-RU" sz="2000" b="1" i="1" u="sng">
                <a:hlinkClick r:id="rId2"/>
              </a:rPr>
              <a:t>Испании</a:t>
            </a:r>
            <a:r>
              <a:rPr lang="ru-RU" sz="2000"/>
              <a:t> Рождество очень веселое. Большая часть населения выходит на    улицы, нарядившись в национальные костюмы, все поют и танцуют. Перед началом рождественской мессы принято собираться перед входом в храм и танцевать, взявшись за руки.  </a:t>
            </a:r>
          </a:p>
        </p:txBody>
      </p:sp>
      <p:pic>
        <p:nvPicPr>
          <p:cNvPr id="18436" name="Picture 4" descr="ispania"/>
          <p:cNvPicPr>
            <a:picLocks noChangeAspect="1" noChangeArrowheads="1"/>
          </p:cNvPicPr>
          <p:nvPr/>
        </p:nvPicPr>
        <p:blipFill>
          <a:blip r:embed="rId3">
            <a:lum bright="12000" contrast="6000"/>
          </a:blip>
          <a:srcRect/>
          <a:stretch>
            <a:fillRect/>
          </a:stretch>
        </p:blipFill>
        <p:spPr bwMode="auto">
          <a:xfrm>
            <a:off x="250825" y="1052513"/>
            <a:ext cx="29527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0200" y="277813"/>
            <a:ext cx="4546600" cy="1139825"/>
          </a:xfrm>
        </p:spPr>
        <p:txBody>
          <a:bodyPr/>
          <a:lstStyle/>
          <a:p>
            <a:r>
              <a:rPr lang="ru-RU" b="1" i="1" u="sng"/>
              <a:t>Шотландия</a:t>
            </a:r>
            <a:r>
              <a:rPr lang="ru-RU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95738" y="2781300"/>
            <a:ext cx="4557712" cy="374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u="sng"/>
              <a:t>В Шотландии</a:t>
            </a:r>
            <a:r>
              <a:rPr lang="ru-RU" sz="2000"/>
              <a:t> на Рождество выпекают древнее кельтское угощение - овсяные    лепешки, тонкие и круглые. Их раздают всем членам семьи  рано утром, но   съесть ее можно только за ужином. Весь день надо носить ее с собой. Если поломал или обгрыз — в следующем году будешь наказан, если сохранил - жди хороших новостей. И, конечно же, на столе — жареный гусь.</a:t>
            </a:r>
          </a:p>
        </p:txBody>
      </p:sp>
      <p:pic>
        <p:nvPicPr>
          <p:cNvPr id="19460" name="Picture 4" descr="scotland"/>
          <p:cNvPicPr>
            <a:picLocks noChangeAspect="1" noChangeArrowheads="1"/>
          </p:cNvPicPr>
          <p:nvPr/>
        </p:nvPicPr>
        <p:blipFill>
          <a:blip r:embed="rId2">
            <a:lum bright="18000" contrast="30000"/>
          </a:blip>
          <a:srcRect/>
          <a:stretch>
            <a:fillRect/>
          </a:stretch>
        </p:blipFill>
        <p:spPr bwMode="auto">
          <a:xfrm>
            <a:off x="468313" y="1125538"/>
            <a:ext cx="3527425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11638" y="277813"/>
            <a:ext cx="4475162" cy="1139825"/>
          </a:xfrm>
        </p:spPr>
        <p:txBody>
          <a:bodyPr/>
          <a:lstStyle/>
          <a:p>
            <a:r>
              <a:rPr lang="ru-RU" b="1" i="1" u="sng"/>
              <a:t>Швейцария</a:t>
            </a: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492500" y="2781300"/>
            <a:ext cx="5111750" cy="3302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     В</a:t>
            </a:r>
            <a:r>
              <a:rPr lang="ru-RU" sz="2000" b="1" i="1" u="sng"/>
              <a:t> Швейцарии</a:t>
            </a:r>
            <a:r>
              <a:rPr lang="ru-RU" sz="2000"/>
              <a:t> начинают готовиться к Рождеству за целый месяц. На специальный столик кладут венок из веток и цветов и каждое воскресенье ставят в него по свече. Появление четвертой свечи означает наступление Рождества. На каждом праздничном столе — традиционный лосось и особое жаркое.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 </a:t>
            </a:r>
          </a:p>
        </p:txBody>
      </p:sp>
      <p:pic>
        <p:nvPicPr>
          <p:cNvPr id="20484" name="Picture 4" descr="shve"/>
          <p:cNvPicPr>
            <a:picLocks noChangeAspect="1" noChangeArrowheads="1"/>
          </p:cNvPicPr>
          <p:nvPr/>
        </p:nvPicPr>
        <p:blipFill>
          <a:blip r:embed="rId2">
            <a:lum bright="12000" contrast="18000"/>
          </a:blip>
          <a:srcRect/>
          <a:stretch>
            <a:fillRect/>
          </a:stretch>
        </p:blipFill>
        <p:spPr bwMode="auto">
          <a:xfrm>
            <a:off x="323850" y="1125538"/>
            <a:ext cx="316865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11638" y="404813"/>
            <a:ext cx="3957637" cy="2520950"/>
          </a:xfrm>
        </p:spPr>
        <p:txBody>
          <a:bodyPr/>
          <a:lstStyle/>
          <a:p>
            <a:r>
              <a:rPr lang="ru-RU" sz="4800" b="1" i="1"/>
              <a:t>Светлый </a:t>
            </a:r>
            <a:br>
              <a:rPr lang="ru-RU" sz="4800" b="1" i="1"/>
            </a:br>
            <a:r>
              <a:rPr lang="ru-RU" sz="4800" b="1" i="1"/>
              <a:t>праздник</a:t>
            </a:r>
            <a:br>
              <a:rPr lang="ru-RU" sz="4800" b="1" i="1"/>
            </a:br>
            <a:r>
              <a:rPr lang="ru-RU" sz="4800" b="1" i="1"/>
              <a:t> Рождества</a:t>
            </a:r>
          </a:p>
        </p:txBody>
      </p:sp>
      <p:pic>
        <p:nvPicPr>
          <p:cNvPr id="2053" name="Picture 5" descr="Картинка 1 из 44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lum bright="-18000" contrast="12000"/>
          </a:blip>
          <a:srcRect/>
          <a:stretch>
            <a:fillRect/>
          </a:stretch>
        </p:blipFill>
        <p:spPr bwMode="auto">
          <a:xfrm>
            <a:off x="395288" y="620713"/>
            <a:ext cx="3105150" cy="381000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708400" y="3213100"/>
            <a:ext cx="5111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Этот праздник установлен в честь рождения Иисуса Христа в Вифлееме и является одним из главных христианских праздников. </a:t>
            </a:r>
          </a:p>
          <a:p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      25 декабря Рождество отмечают в Западной Европе, Северной и Южной Америке, Австралии, странах Африки и Азии.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277813"/>
            <a:ext cx="4114800" cy="1711325"/>
          </a:xfrm>
        </p:spPr>
        <p:txBody>
          <a:bodyPr>
            <a:normAutofit/>
          </a:bodyPr>
          <a:lstStyle/>
          <a:p>
            <a:r>
              <a:rPr lang="ru-RU" sz="3200" b="1"/>
              <a:t>Почему Рождество празднуют 7 января </a:t>
            </a:r>
            <a:br>
              <a:rPr lang="ru-RU" sz="3200" b="1"/>
            </a:br>
            <a:r>
              <a:rPr lang="ru-RU" sz="3200" b="1"/>
              <a:t>(25 декабря)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356100" y="2565400"/>
            <a:ext cx="4464050" cy="3816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Почти две тысячи лет тому назад в маленьком иудейском городке Вифлееме родился Младенец  Иисус Христос, вечный сын божий, воплотился, стал человеком, подобным каждому из нас.     Для чего? </a:t>
            </a:r>
          </a:p>
          <a:p>
            <a:pPr>
              <a:lnSpc>
                <a:spcPct val="80000"/>
              </a:lnSpc>
            </a:pPr>
            <a:r>
              <a:rPr lang="ru-RU" sz="2000"/>
              <a:t>Спасение человека- главная цель прихода в мир Христа. </a:t>
            </a:r>
          </a:p>
          <a:p>
            <a:pPr>
              <a:lnSpc>
                <a:spcPct val="80000"/>
              </a:lnSpc>
            </a:pPr>
            <a:r>
              <a:rPr lang="ru-RU" sz="2000"/>
              <a:t>Рождество - день рождения сына Божиего у Девы Марии - день примирения, доброты, миролюбия, день прославления Христа. </a:t>
            </a:r>
          </a:p>
        </p:txBody>
      </p:sp>
      <p:pic>
        <p:nvPicPr>
          <p:cNvPr id="8197" name="Picture 5" descr="i?id=18641955&amp;tov=7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323850" y="765175"/>
            <a:ext cx="3960813" cy="39592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56100" y="476250"/>
            <a:ext cx="4103688" cy="1139825"/>
          </a:xfrm>
        </p:spPr>
        <p:txBody>
          <a:bodyPr/>
          <a:lstStyle/>
          <a:p>
            <a:r>
              <a:rPr lang="ru-RU" sz="3200" b="1" i="1"/>
              <a:t>Ночь перед </a:t>
            </a:r>
            <a:r>
              <a:rPr lang="ru-RU" sz="3600" b="1" i="1"/>
              <a:t>Рождеством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132138" y="1600200"/>
            <a:ext cx="5761037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Рождество — это самый семейный праздник! Как весело бывало в старину в это время! По старому стилю с 25 декабря по 5 января следующего года шли Святки — дни празднества, веселья, дни священного Рождества Христова. В разных странах найдется много разных поверий, связанных с этим праздником. Например, англичане считают, что, если войти в хлев ровно в полночь, то застанешь весь скот на коленях. Многие европейцы верят, что в сочельник пчелы поют в ульях. А Шотландцы </a:t>
            </a:r>
            <a:r>
              <a:rPr lang="ru-RU" sz="1800">
                <a:effectLst/>
              </a:rPr>
              <a:t>убеждены</a:t>
            </a:r>
            <a:r>
              <a:rPr lang="ru-RU" sz="1800"/>
              <a:t>, что первый кто отворит дверь в праздник Рождества, будет счастлив весь следующий год.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   На Руси в ночь на рождество — вечером 24 декабря — с древних времен славили Коляду, Бога пиршеств и мира. Дети ходили по домам и пели под окнами: «С праздником хозяина поздравляем, здравия всем желаем». И, конечно же, хозяева щедро угощали ребятишек. </a:t>
            </a:r>
          </a:p>
        </p:txBody>
      </p:sp>
      <p:pic>
        <p:nvPicPr>
          <p:cNvPr id="9221" name="Picture 5" descr="18720-43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765175"/>
            <a:ext cx="2736850" cy="36369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438" y="277813"/>
            <a:ext cx="4043362" cy="1139825"/>
          </a:xfrm>
        </p:spPr>
        <p:txBody>
          <a:bodyPr>
            <a:normAutofit fontScale="90000"/>
          </a:bodyPr>
          <a:lstStyle/>
          <a:p>
            <a:r>
              <a:rPr lang="ru-RU" sz="4000" b="1" i="1" u="sng"/>
              <a:t>Рождество в Европе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419475" y="2492375"/>
            <a:ext cx="5113338" cy="35909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До появления рождественской елки сооружение в форме пирамиды, увешанное цветами и украшениями, служило в Германии и Северной Европе главным рождественским украшением.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Традиция наряжать елку – как символ райского дерева – пришла во многие страны из Германии. Говорят, Мартин Лютер первым придумал зажигать свечи на рождественской елке. </a:t>
            </a:r>
          </a:p>
        </p:txBody>
      </p:sp>
      <p:pic>
        <p:nvPicPr>
          <p:cNvPr id="10244" name="Picture 4" descr="image00021"/>
          <p:cNvPicPr>
            <a:picLocks noChangeAspect="1" noChangeArrowheads="1"/>
          </p:cNvPicPr>
          <p:nvPr/>
        </p:nvPicPr>
        <p:blipFill>
          <a:blip r:embed="rId2">
            <a:lum bright="18000" contrast="30000"/>
          </a:blip>
          <a:srcRect/>
          <a:stretch>
            <a:fillRect/>
          </a:stretch>
        </p:blipFill>
        <p:spPr bwMode="auto">
          <a:xfrm>
            <a:off x="323850" y="908050"/>
            <a:ext cx="2879725" cy="365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51275" y="277813"/>
            <a:ext cx="4835525" cy="1139825"/>
          </a:xfrm>
        </p:spPr>
        <p:txBody>
          <a:bodyPr>
            <a:normAutofit fontScale="90000"/>
          </a:bodyPr>
          <a:lstStyle/>
          <a:p>
            <a:r>
              <a:rPr lang="ru-RU" sz="4000" b="1" i="1" u="sng"/>
              <a:t>Санта-Клаус стучит в дверь</a:t>
            </a:r>
            <a:r>
              <a:rPr lang="ru-RU" sz="400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348038" y="2349500"/>
            <a:ext cx="5795962" cy="38052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В Германии всюду появляются венки из вечнозеленых растений, на которые ставят четыре свечи, зажигая по одной в начале каждой недели, оставшееся до праздника. В эти же дни начинаются рождественские ярмарки. На Святки по улицам европейских городов ходят толпы Санта-Клаусов, собирающих деньги для разных благотворительных фондов. А немецкие Санта-Клаусы – Николаусы - прямо на улицах вручают детям пестрые свертки со сладостями. Если в Англии Санта-Клаус традиционно попадает в дом через дымоход камина, то в Германии  он стучит в дверь.</a:t>
            </a:r>
          </a:p>
        </p:txBody>
      </p:sp>
      <p:pic>
        <p:nvPicPr>
          <p:cNvPr id="11269" name="Picture 5" descr="Картинка 20 из 44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981075"/>
            <a:ext cx="3457575" cy="37131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277813"/>
            <a:ext cx="5040313" cy="1139825"/>
          </a:xfrm>
        </p:spPr>
        <p:txBody>
          <a:bodyPr/>
          <a:lstStyle/>
          <a:p>
            <a:r>
              <a:rPr lang="ru-RU" sz="4000" b="1" i="1" u="sng"/>
              <a:t>Веселая Франция</a:t>
            </a:r>
            <a:r>
              <a:rPr lang="ru-RU" sz="400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779838" y="2205038"/>
            <a:ext cx="4906962" cy="39211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У французов хорошей приметой считается, если полено, брошенное в камин на Рождество, будет потихоньку гореть до самого Нового года. Главная артерия Парижа – Елисейские поля - украшаются елками, густо запорошенными искусственным снегом, от которых идет дальше «рождественский лес» увешанных электрическими гирляндами деревьев.  По праздникам сюда приходит весь Париж.</a:t>
            </a:r>
          </a:p>
        </p:txBody>
      </p:sp>
      <p:pic>
        <p:nvPicPr>
          <p:cNvPr id="12292" name="Picture 4" descr="image004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323850" y="1196975"/>
            <a:ext cx="3384550" cy="32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0" y="277813"/>
            <a:ext cx="4464050" cy="1139825"/>
          </a:xfrm>
        </p:spPr>
        <p:txBody>
          <a:bodyPr/>
          <a:lstStyle/>
          <a:p>
            <a:r>
              <a:rPr lang="ru-RU" sz="4000" b="1" i="1" u="sng"/>
              <a:t>Добрая старая Англия</a:t>
            </a:r>
            <a:r>
              <a:rPr lang="ru-RU" sz="400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95738" y="2636838"/>
            <a:ext cx="4464050" cy="35893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С 1947 года на Трафальгарской площади устанавливают особую ель –   подарок лондонцам от жителей норвежской столицы в знак благодарности за помощь во время второй мировой войны. На красавицу елку вешают 500 белых шаров, сделанных в Осло, на макушку водружают большую звезду. Рождество в Лондоне абсолютно непохоже на простые дни. Все вокруг блестит и сверкает.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  </a:t>
            </a:r>
          </a:p>
        </p:txBody>
      </p:sp>
      <p:pic>
        <p:nvPicPr>
          <p:cNvPr id="13316" name="Picture 4" descr="image006"/>
          <p:cNvPicPr>
            <a:picLocks noChangeAspect="1" noChangeArrowheads="1"/>
          </p:cNvPicPr>
          <p:nvPr/>
        </p:nvPicPr>
        <p:blipFill>
          <a:blip r:embed="rId2">
            <a:lum bright="12000" contrast="18000"/>
          </a:blip>
          <a:srcRect/>
          <a:stretch>
            <a:fillRect/>
          </a:stretch>
        </p:blipFill>
        <p:spPr bwMode="auto">
          <a:xfrm>
            <a:off x="323850" y="836613"/>
            <a:ext cx="3384550" cy="406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277813"/>
            <a:ext cx="5627687" cy="1139825"/>
          </a:xfrm>
        </p:spPr>
        <p:txBody>
          <a:bodyPr/>
          <a:lstStyle/>
          <a:p>
            <a:r>
              <a:rPr lang="ru-RU" sz="4000" b="1" i="1" u="sng"/>
              <a:t>Финны приглашают в Лапландию!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24300" y="2565400"/>
            <a:ext cx="4751388" cy="38052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Санта-Клаус живет на сопке Корватунтури в Восточной Лапландии, с которой он спускается 1 декабря. Сказочные представления продолжаются до середины января. Веселый праздник зимы проходит в столице Лапландии – городе Рованиеми. В Санта-парке, который вырублен прямо в скале, для детей устраивают аттракционы, кукольный театр и сияющую огнями карусель.</a:t>
            </a:r>
          </a:p>
        </p:txBody>
      </p:sp>
      <p:pic>
        <p:nvPicPr>
          <p:cNvPr id="14343" name="Picture 7" descr="soc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84313"/>
            <a:ext cx="3529013" cy="355758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</TotalTime>
  <Words>704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Wingdings</vt:lpstr>
      <vt:lpstr>Times New Roman</vt:lpstr>
      <vt:lpstr>Солнцестояние</vt:lpstr>
      <vt:lpstr>Светлый праздник  Рождества</vt:lpstr>
      <vt:lpstr>Светлый  праздник  Рождества</vt:lpstr>
      <vt:lpstr>Почему Рождество празднуют 7 января  (25 декабря)</vt:lpstr>
      <vt:lpstr>Ночь перед Рождеством</vt:lpstr>
      <vt:lpstr>Рождество в Европе</vt:lpstr>
      <vt:lpstr>Санта-Клаус стучит в дверь </vt:lpstr>
      <vt:lpstr>Веселая Франция </vt:lpstr>
      <vt:lpstr>Добрая старая Англия </vt:lpstr>
      <vt:lpstr>Финны приглашают в Лапландию!</vt:lpstr>
      <vt:lpstr>Чехия</vt:lpstr>
      <vt:lpstr>Дания</vt:lpstr>
      <vt:lpstr>Италия</vt:lpstr>
      <vt:lpstr>Испаниия </vt:lpstr>
      <vt:lpstr>Шотландия </vt:lpstr>
      <vt:lpstr>Швейцария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Светлый  праздник  Рождества</dc:title>
  <dc:creator>1</dc:creator>
  <cp:lastModifiedBy>USER</cp:lastModifiedBy>
  <cp:revision>6</cp:revision>
  <dcterms:created xsi:type="dcterms:W3CDTF">2008-12-22T16:40:36Z</dcterms:created>
  <dcterms:modified xsi:type="dcterms:W3CDTF">2015-10-29T08:37:28Z</dcterms:modified>
</cp:coreProperties>
</file>