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916416" cy="305420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ГБОУ СОШ «Центр образования» пос. </a:t>
            </a:r>
            <a:r>
              <a:rPr lang="ru-RU" sz="2400" b="1" dirty="0" err="1" smtClean="0">
                <a:solidFill>
                  <a:srgbClr val="002060"/>
                </a:solidFill>
              </a:rPr>
              <a:t>Варламово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Основы духовно-нравственной культуры народов России 5 класс.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Тема </a:t>
            </a:r>
            <a:r>
              <a:rPr lang="ru-RU" sz="3600" b="1" dirty="0">
                <a:solidFill>
                  <a:srgbClr val="002060"/>
                </a:solidFill>
              </a:rPr>
              <a:t>урока: Береги землю родимую, как мать любимую.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5681464"/>
            <a:ext cx="5688632" cy="117653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Подготовила: Матвеева С. А учитель начальных классов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0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68952" cy="15841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Похожи ли герои фольклора разных народов? Какие качества их объединяют?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76872"/>
            <a:ext cx="4630516" cy="34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10485"/>
            <a:ext cx="3168352" cy="380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73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Береги землю родимую.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уст в уста передавались рассказы о том,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наши предки отстаивали независимость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своей Родины, как преданно служили ей, как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защищали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её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набегов врагов. Так, через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сказки, легенды, былины воспитывалось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главное нравственное качество человека,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гражданина – любовь к своей Родине. </a:t>
            </a:r>
          </a:p>
        </p:txBody>
      </p:sp>
    </p:spTree>
    <p:extLst>
      <p:ext uri="{BB962C8B-B14F-4D97-AF65-F5344CB8AC3E}">
        <p14:creationId xmlns:p14="http://schemas.microsoft.com/office/powerpoint/2010/main" xmlns="" val="373745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Домашнее задание: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Используя справочную литературу и Интернет, подготовь небольшое сообщение об одном </a:t>
            </a:r>
            <a:r>
              <a:rPr lang="ru-RU" sz="2800" b="1" dirty="0" smtClean="0">
                <a:solidFill>
                  <a:srgbClr val="002060"/>
                </a:solidFill>
              </a:rPr>
              <a:t>ИЗ ГЕРОЕВ </a:t>
            </a:r>
            <a:r>
              <a:rPr lang="ru-RU" sz="3600" b="1" dirty="0" smtClean="0">
                <a:solidFill>
                  <a:srgbClr val="002060"/>
                </a:solidFill>
              </a:rPr>
              <a:t>из былин, сказаний, легенд, эпосов народов России.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9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650467">
            <a:off x="467544" y="2060848"/>
            <a:ext cx="8291264" cy="2074242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64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Интернет-ресурсы.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https://</a:t>
            </a:r>
            <a:r>
              <a:rPr lang="en-US" sz="1800" dirty="0" smtClean="0">
                <a:solidFill>
                  <a:srgbClr val="002060"/>
                </a:solidFill>
              </a:rPr>
              <a:t>w</a:t>
            </a:r>
            <a:r>
              <a:rPr lang="en-US" sz="1800" dirty="0">
                <a:solidFill>
                  <a:srgbClr val="002060"/>
                </a:solidFill>
              </a:rPr>
              <a:t>D0%B1%D0%B0%D1%82%D1%8B%D1%80&amp;newwindow=1&amp;espv=2&amp;biw=1366&amp;bih=589&amp;tbm=isch&amp;imgil=Hg1Pr4z_-ygndM%253A%253B8avjqwDDFPcHNM%253Bhttp%25253A%25252F%25252Fmishred.ru%25252Fsociety%25252F2375-zemlya-geroev-bashkirskiy-epos-ural-batyr.html&amp;source=iu&amp;pf=m&amp;fir=Hg1Pr4z_-ygndM%253A%252C8avjqwDDFPcHNM%252C_&amp;usg=__cqpEVAWGMLj6Fy8XSYbhOLje-14%3D&amp;ved=0ahUKEwjw-9bdn9PPAhUElSwKHRrJCWsQyjcINQ&amp;ei=hR39V7ClHISqsgGakqfYBg#imgrc=Hg1Pr4z_-ygndM%3A</a:t>
            </a:r>
            <a:endParaRPr lang="ru-RU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ww.google.ru/</a:t>
            </a:r>
            <a:r>
              <a:rPr lang="en-US" sz="1800" dirty="0" err="1" smtClean="0">
                <a:solidFill>
                  <a:srgbClr val="002060"/>
                </a:solidFill>
              </a:rPr>
              <a:t>search?q</a:t>
            </a:r>
            <a:endParaRPr lang="ru-RU" sz="1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=%</a:t>
            </a:r>
            <a:r>
              <a:rPr lang="en-US" sz="1800" dirty="0">
                <a:solidFill>
                  <a:srgbClr val="002060"/>
                </a:solidFill>
              </a:rPr>
              <a:t>D1%83%D1%80%D0%B0%D0%BB</a:t>
            </a:r>
            <a:r>
              <a:rPr lang="en-US" sz="1800" dirty="0" smtClean="0">
                <a:solidFill>
                  <a:srgbClr val="002060"/>
                </a:solidFill>
              </a:rPr>
              <a:t>+%</a:t>
            </a:r>
            <a:endParaRPr lang="ru-RU" sz="1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https://www.google.ru/search?q=%D0%9D%D1%8E%D1%80%D0%B3%D1%83%D0%BD+%D0%91%D0%BE%D0%BE%D1%82%D1%83%D1%80+%D0%A1%D1%82%D1%80%D0%B5%D0%BC%D0%B8%D1%82%D0%B5%D0%BB%D1%8C%D0%BD%D1%8B%D0%B9&amp;newwindow=1&amp;espv=2&amp;biw=1366&amp;bih=589&amp;source=lnms&amp;tbm=isch&amp;sa=X&amp;ved=0ahUKEwiutf_YntPPAhXGCCwKHQxqBxUQ_AUIBigB#imgrc=ANuiqw9-9mFabM%3A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89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Проблемный вопрос: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Какими качествами характера обладает человек, любящий свою Родину?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96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ВОЙНА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88630">
            <a:off x="205734" y="1563495"/>
            <a:ext cx="3888432" cy="261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9950" y="4290297"/>
            <a:ext cx="3888432" cy="242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21861">
            <a:off x="4712875" y="1569337"/>
            <a:ext cx="3890938" cy="254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25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Пословицы: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Человек без </a:t>
            </a:r>
            <a:r>
              <a:rPr lang="ru-RU" b="1" dirty="0" smtClean="0">
                <a:solidFill>
                  <a:srgbClr val="002060"/>
                </a:solidFill>
              </a:rPr>
              <a:t>….что ... </a:t>
            </a:r>
            <a:r>
              <a:rPr lang="ru-RU" b="1" dirty="0">
                <a:solidFill>
                  <a:srgbClr val="002060"/>
                </a:solidFill>
              </a:rPr>
              <a:t>без </a:t>
            </a:r>
            <a:r>
              <a:rPr lang="ru-RU" b="1" dirty="0" smtClean="0">
                <a:solidFill>
                  <a:srgbClr val="002060"/>
                </a:solidFill>
              </a:rPr>
              <a:t>... 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Жить – Родине </a:t>
            </a:r>
            <a:r>
              <a:rPr lang="ru-RU" b="1" dirty="0" smtClean="0">
                <a:solidFill>
                  <a:srgbClr val="002060"/>
                </a:solidFill>
              </a:rPr>
              <a:t>....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На родной </a:t>
            </a:r>
            <a:r>
              <a:rPr lang="ru-RU" b="1" dirty="0" smtClean="0">
                <a:solidFill>
                  <a:srgbClr val="002060"/>
                </a:solidFill>
              </a:rPr>
              <a:t>…. </a:t>
            </a:r>
            <a:r>
              <a:rPr lang="ru-RU" b="1" dirty="0">
                <a:solidFill>
                  <a:srgbClr val="002060"/>
                </a:solidFill>
              </a:rPr>
              <a:t>даже дым сладок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Родины, соловей, песни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Служить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Стороне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18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малых фольклорных жанрах представлена позиция человека: каждый должен любить и защищают самого близкого человека-мать.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Предать Отчизну, не встать на её защиту считалось позорным.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55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Береги землю родимую</a:t>
            </a:r>
          </a:p>
          <a:p>
            <a:pPr marL="0" indent="0" algn="ctr">
              <a:buNone/>
            </a:pPr>
            <a:endParaRPr lang="ru-RU" sz="4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древних преданиях, священных книгах прославлялись подвиги воинов, защищавших родную землю. Образы былинных богатырей всегда были примером для народа.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5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Береги землю родимую.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3501009"/>
            <a:ext cx="2376264" cy="3600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294" y="1628800"/>
            <a:ext cx="6976135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2432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Герой якутского героического эпоса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5194920" cy="464137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Нюргун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Боотур</a:t>
            </a:r>
            <a:r>
              <a:rPr lang="ru-RU" b="1" dirty="0" smtClean="0">
                <a:solidFill>
                  <a:srgbClr val="002060"/>
                </a:solidFill>
              </a:rPr>
              <a:t> Стремительный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Он борется за счастливую мирную жизнь людей, противостоит чудовищам, которые пытаются разрушать его страну и уничтожить всё живое 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Герой изображается не только самым сильным, но и самым красивым, самым храбрым.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3247302" cy="4255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3807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Башкирская легенда об Урал-батыре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4392488" cy="438194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Какие выразительные средства использовал художник, чтобы показать силу и красоту Урал-батыра?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21411"/>
            <a:ext cx="4294381" cy="38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7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304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ГБОУ СОШ «Центр образования» пос. Варламово.   Основы духовно-нравственной культуры народов России 5 класс.  Тема урока: Береги землю родимую, как мать любимую.</vt:lpstr>
      <vt:lpstr>Проблемный вопрос:</vt:lpstr>
      <vt:lpstr>ВОЙНА</vt:lpstr>
      <vt:lpstr>Пословицы:</vt:lpstr>
      <vt:lpstr>Слайд 5</vt:lpstr>
      <vt:lpstr>Слайд 6</vt:lpstr>
      <vt:lpstr>Береги землю родимую.</vt:lpstr>
      <vt:lpstr>Герой якутского героического эпоса</vt:lpstr>
      <vt:lpstr>Башкирская легенда об Урал-батыре</vt:lpstr>
      <vt:lpstr>Похожи ли герои фольклора разных народов? Какие качества их объединяют?</vt:lpstr>
      <vt:lpstr>Береги землю родимую.</vt:lpstr>
      <vt:lpstr>Домашнее задание:</vt:lpstr>
      <vt:lpstr>Спасибо за внимание!</vt:lpstr>
      <vt:lpstr>Интернет-ресурсы.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Береги землю родимую, как мать любимую.</dc:title>
  <dc:creator>Светлана</dc:creator>
  <cp:lastModifiedBy>USER</cp:lastModifiedBy>
  <cp:revision>12</cp:revision>
  <dcterms:created xsi:type="dcterms:W3CDTF">2016-10-11T16:29:51Z</dcterms:created>
  <dcterms:modified xsi:type="dcterms:W3CDTF">2016-10-21T07:33:24Z</dcterms:modified>
</cp:coreProperties>
</file>