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386D-69FE-4019-8201-B6E42E84F5F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8F2A-B6D7-44EA-917B-8441DDB26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386D-69FE-4019-8201-B6E42E84F5F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8F2A-B6D7-44EA-917B-8441DDB26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386D-69FE-4019-8201-B6E42E84F5F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8F2A-B6D7-44EA-917B-8441DDB26AD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386D-69FE-4019-8201-B6E42E84F5F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8F2A-B6D7-44EA-917B-8441DDB26A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386D-69FE-4019-8201-B6E42E84F5F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8F2A-B6D7-44EA-917B-8441DDB26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386D-69FE-4019-8201-B6E42E84F5F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8F2A-B6D7-44EA-917B-8441DDB26A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386D-69FE-4019-8201-B6E42E84F5F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8F2A-B6D7-44EA-917B-8441DDB26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386D-69FE-4019-8201-B6E42E84F5F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8F2A-B6D7-44EA-917B-8441DDB26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386D-69FE-4019-8201-B6E42E84F5F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8F2A-B6D7-44EA-917B-8441DDB26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386D-69FE-4019-8201-B6E42E84F5F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8F2A-B6D7-44EA-917B-8441DDB26A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386D-69FE-4019-8201-B6E42E84F5F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8F2A-B6D7-44EA-917B-8441DDB26A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2EE386D-69FE-4019-8201-B6E42E84F5F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5FE8F2A-B6D7-44EA-917B-8441DDB26A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 р о е к т.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92D050"/>
                </a:solidFill>
              </a:rPr>
              <a:t>Б о л о т о.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Окружающий мир 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Ученика 4 Б класса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ГБОУ СОШ « Центр образования»</a:t>
            </a:r>
          </a:p>
          <a:p>
            <a:r>
              <a:rPr lang="ru-RU" dirty="0" err="1">
                <a:solidFill>
                  <a:schemeClr val="tx1"/>
                </a:solidFill>
              </a:rPr>
              <a:t>п</a:t>
            </a:r>
            <a:r>
              <a:rPr lang="ru-RU" dirty="0" err="1" smtClean="0">
                <a:solidFill>
                  <a:schemeClr val="tx1"/>
                </a:solidFill>
              </a:rPr>
              <a:t>ос</a:t>
            </a:r>
            <a:r>
              <a:rPr lang="ru-RU" dirty="0" smtClean="0">
                <a:solidFill>
                  <a:schemeClr val="tx1"/>
                </a:solidFill>
              </a:rPr>
              <a:t> . </a:t>
            </a:r>
            <a:r>
              <a:rPr lang="ru-RU" dirty="0" err="1" smtClean="0">
                <a:solidFill>
                  <a:schemeClr val="tx1"/>
                </a:solidFill>
              </a:rPr>
              <a:t>Варламово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Краснощёкова Алексея.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Кл. руководитель </a:t>
            </a:r>
            <a:r>
              <a:rPr lang="ru-RU" dirty="0" err="1" smtClean="0">
                <a:solidFill>
                  <a:schemeClr val="tx1"/>
                </a:solidFill>
              </a:rPr>
              <a:t>Кеваева</a:t>
            </a:r>
            <a:r>
              <a:rPr lang="ru-RU" dirty="0" smtClean="0">
                <a:solidFill>
                  <a:schemeClr val="tx1"/>
                </a:solidFill>
              </a:rPr>
              <a:t> А.Ю.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4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                                   Источники информации.</a:t>
            </a:r>
          </a:p>
          <a:p>
            <a:pPr mar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1. Интернет.</a:t>
            </a:r>
          </a:p>
          <a:p>
            <a:pPr marL="0" indent="0">
              <a:buNone/>
            </a:pPr>
            <a:r>
              <a:rPr lang="ru-RU" sz="2400" b="1" dirty="0" smtClean="0"/>
              <a:t>      </a:t>
            </a:r>
            <a:r>
              <a:rPr lang="en-US" sz="2000" b="1" dirty="0" smtClean="0"/>
              <a:t>genon.ru&gt;GetAnswer.aspx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yandex.ru/ images&gt;</a:t>
            </a:r>
            <a:r>
              <a:rPr lang="ru-RU" sz="2000" b="1" dirty="0" smtClean="0"/>
              <a:t>болото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</a:t>
            </a:r>
            <a:r>
              <a:rPr lang="en-US" sz="2000" b="1" dirty="0"/>
              <a:t> </a:t>
            </a:r>
            <a:r>
              <a:rPr lang="en-US" sz="2000" b="1" dirty="0" smtClean="0"/>
              <a:t>geographyofrussia.com&gt; </a:t>
            </a:r>
            <a:r>
              <a:rPr lang="ru-RU" sz="2000" b="1" dirty="0" smtClean="0"/>
              <a:t>Болото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 smtClean="0"/>
              <a:t>  2. Энциклопедия; « Жизнь на земле».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                         </a:t>
            </a:r>
            <a:r>
              <a:rPr lang="ru-RU" sz="2800" b="1" dirty="0" smtClean="0"/>
              <a:t>Спасибо за внимание</a:t>
            </a:r>
            <a:r>
              <a:rPr lang="ru-RU" sz="2800" b="1" dirty="0" smtClean="0"/>
              <a:t>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55777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56886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sz="2400" dirty="0" smtClean="0"/>
              <a:t> </a:t>
            </a:r>
            <a:r>
              <a:rPr lang="ru-RU" sz="2400" b="1" dirty="0" smtClean="0"/>
              <a:t>                     Актуальность.</a:t>
            </a:r>
          </a:p>
          <a:p>
            <a:pPr mar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r>
              <a:rPr lang="ru-RU" sz="1800" b="1" dirty="0" smtClean="0"/>
              <a:t>Болото всегда считалось землёй плохой, ненужной, но в природе нет ничего лишнего. Роль болот в очистке воздуха и воды, сохранение запасов пресной воды имеет мировое значение. Многие реки начинаются с болот.</a:t>
            </a:r>
          </a:p>
          <a:p>
            <a:pPr mar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                            Цели и задачи.</a:t>
            </a:r>
          </a:p>
          <a:p>
            <a:pPr mar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                  </a:t>
            </a:r>
            <a:r>
              <a:rPr lang="ru-RU" sz="2000" b="1" dirty="0" smtClean="0"/>
              <a:t>Цели:</a:t>
            </a:r>
          </a:p>
          <a:p>
            <a:pPr marL="0" indent="0"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1.   Узнать о значении болот .</a:t>
            </a:r>
          </a:p>
          <a:p>
            <a:pPr marL="0" indent="0"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2.  Познакомиться с растительным и животным миром болот.</a:t>
            </a:r>
          </a:p>
          <a:p>
            <a:pPr marL="0" indent="0"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3. Понять, что болота – это нужная часть природы.</a:t>
            </a:r>
          </a:p>
          <a:p>
            <a:pPr marL="0" indent="0"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                        </a:t>
            </a:r>
            <a:r>
              <a:rPr lang="ru-RU" sz="2000" b="1" dirty="0" smtClean="0"/>
              <a:t>Задачи:</a:t>
            </a:r>
          </a:p>
          <a:p>
            <a:pPr marL="0" indent="0"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1. Изучить роль и значение болот .</a:t>
            </a:r>
          </a:p>
          <a:p>
            <a:pPr marL="0" indent="0"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2. Воспитать бережное отношение к природе.</a:t>
            </a:r>
          </a:p>
        </p:txBody>
      </p:sp>
    </p:spTree>
    <p:extLst>
      <p:ext uri="{BB962C8B-B14F-4D97-AF65-F5344CB8AC3E}">
        <p14:creationId xmlns:p14="http://schemas.microsoft.com/office/powerpoint/2010/main" xmlns="" val="221656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805664" cy="631016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1600" b="1" dirty="0" smtClean="0"/>
              <a:t>Болото – участок  суши с очень влажным грунтом, заросший водными растениями. В болотах копятся остатки растений и образуется торф.</a:t>
            </a:r>
          </a:p>
          <a:p>
            <a:pPr marL="0" indent="0">
              <a:buNone/>
            </a:pPr>
            <a:r>
              <a:rPr lang="ru-RU" sz="1600" b="1" dirty="0"/>
              <a:t> </a:t>
            </a:r>
            <a:r>
              <a:rPr lang="ru-RU" sz="1600" b="1" dirty="0" smtClean="0"/>
              <a:t>  Болота возникают из-за постоянного, очень сильного намокания почвы и зарастания водоёмов. Иногда они появляются из-за неправильного строительства мостов и плотин, или неправильного орошения. Деятельность бобров тоже может привести к заболачиванию участка. Болота делятся на лесные ,кустарниковые, травяные и моховые. Участки болота, на которых больше всего воды, называются топи. Немало людей и животных погибло, не сумев выбраться из топей.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3" y="2852936"/>
            <a:ext cx="6120680" cy="393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781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8928992" cy="61926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1800" b="1" dirty="0" smtClean="0"/>
              <a:t>Болото – рай для насекомых. Это царство комаров и мошек. Здесь живут жуки-плавунцы, водомерки, стрекозы. Животный мир тоже богатый. Это жабы, лягушки, ужи, улитки и ящерицы.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1646" y="1357763"/>
            <a:ext cx="4578298" cy="25752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844824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Птиц очень много, особенно весной и осенью во время перелётов. Это серые журавли, кулики, куропатки, болотная сова, болотный лунь, гуси, утки.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077072"/>
            <a:ext cx="3959932" cy="26399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4008" y="494116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Болотный лунь.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186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476672"/>
            <a:ext cx="900100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   </a:t>
            </a:r>
            <a:endParaRPr lang="ru-RU" sz="1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893" y="602431"/>
            <a:ext cx="3901638" cy="2921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5976" y="620688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Жук – плавунец. Хищник. Питается мальками, головастиками, насекомыми, которые попали в воду, останками рыб и лягушек. Достигает в длину 37 мм.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1330" y="3527625"/>
            <a:ext cx="4644008" cy="30960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9692" y="3861048"/>
            <a:ext cx="38202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Уж. Эта змея не ядовитая, питается лягушками и грызунами. Он отлично плавает. Достигает в длину до 150 см. Отличается жёлтыми пятнами сзади головы.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00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332656"/>
            <a:ext cx="900100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  </a:t>
            </a:r>
            <a:r>
              <a:rPr lang="ru-RU" sz="1600" b="1" dirty="0" smtClean="0"/>
              <a:t>Деревья на болотах низкие, потому что слишком много влаги. Здесь можно встретить ольху, берёзу, сосну. Часто в этих местах растёт багульник и ива. Болотные растения это – рогоз, камыш, осока, кувшинка, росянка, мох. Любители грибов и ягод знают, что с пустыми руками они отсюда не уйдут. На болотах много грибов и ягод. Здесь растёт клюква, брусника, черника, морошка. </a:t>
            </a:r>
            <a:endParaRPr lang="ru-RU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776" y="1634689"/>
            <a:ext cx="3384376" cy="2254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1034" y="1634689"/>
            <a:ext cx="3323861" cy="2492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5" y="4294899"/>
            <a:ext cx="3103094" cy="25005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4158563"/>
            <a:ext cx="3258799" cy="26369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5953" y="1265357"/>
            <a:ext cx="138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Клюква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32427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Брусника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40050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Голубика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72966" y="4412733"/>
            <a:ext cx="1663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Морошка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96117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404664"/>
            <a:ext cx="9001000" cy="63367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921" y="332656"/>
            <a:ext cx="3456384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2527" y="351205"/>
            <a:ext cx="3744416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212976"/>
            <a:ext cx="5868144" cy="34817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294349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Рогоз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290096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Камыш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4725144"/>
            <a:ext cx="281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b="1" dirty="0" smtClean="0"/>
              <a:t>Росянка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50639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548680"/>
            <a:ext cx="8928991" cy="626469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На болотах часто пасутся лоси , олени, зайцы, кабаны, особенно в засушливое  лето. Хищники тоже здесь бывают.</a:t>
            </a:r>
            <a:endParaRPr lang="ru-RU" sz="1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32" y="1196751"/>
            <a:ext cx="4861993" cy="28529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0181" y="3808124"/>
            <a:ext cx="4203819" cy="30498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8104" y="262324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Лось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6093296"/>
            <a:ext cx="184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Олень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77048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548680"/>
            <a:ext cx="9073008" cy="61926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1800" b="1" dirty="0" smtClean="0"/>
              <a:t>Болота очень важная часть природы. В болотах накапливается и фильтруется пресная вода на Земле. Один гектар болота очищает воздуха в семь раз больше, чем один гектар леса. Большинство рек начинается с болот. Например Волга.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628800"/>
            <a:ext cx="8640959" cy="513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72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125</TotalTime>
  <Words>545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П р о е к т. Б о л о т о.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 р о е к т. Б о л о т о.</dc:title>
  <dc:creator>1</dc:creator>
  <cp:lastModifiedBy>Елена</cp:lastModifiedBy>
  <cp:revision>15</cp:revision>
  <dcterms:created xsi:type="dcterms:W3CDTF">2016-01-31T09:04:14Z</dcterms:created>
  <dcterms:modified xsi:type="dcterms:W3CDTF">2016-04-21T18:58:01Z</dcterms:modified>
</cp:coreProperties>
</file>