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7" r:id="rId3"/>
    <p:sldMasterId id="2147483659" r:id="rId4"/>
    <p:sldMasterId id="2147483663" r:id="rId5"/>
    <p:sldMasterId id="2147483665" r:id="rId6"/>
    <p:sldMasterId id="2147483667" r:id="rId7"/>
    <p:sldMasterId id="2147483669" r:id="rId8"/>
  </p:sldMasterIdLst>
  <p:sldIdLst>
    <p:sldId id="256" r:id="rId9"/>
    <p:sldId id="278" r:id="rId10"/>
    <p:sldId id="287" r:id="rId11"/>
    <p:sldId id="280" r:id="rId12"/>
    <p:sldId id="282" r:id="rId13"/>
    <p:sldId id="283" r:id="rId14"/>
    <p:sldId id="290" r:id="rId15"/>
    <p:sldId id="294" r:id="rId16"/>
    <p:sldId id="272" r:id="rId17"/>
    <p:sldId id="304" r:id="rId18"/>
    <p:sldId id="270" r:id="rId19"/>
    <p:sldId id="258" r:id="rId20"/>
    <p:sldId id="259" r:id="rId21"/>
    <p:sldId id="260" r:id="rId22"/>
    <p:sldId id="261" r:id="rId23"/>
    <p:sldId id="308" r:id="rId24"/>
    <p:sldId id="320" r:id="rId25"/>
    <p:sldId id="321" r:id="rId26"/>
    <p:sldId id="322" r:id="rId27"/>
    <p:sldId id="324" r:id="rId28"/>
    <p:sldId id="331" r:id="rId29"/>
    <p:sldId id="333" r:id="rId30"/>
    <p:sldId id="262" r:id="rId31"/>
    <p:sldId id="263" r:id="rId32"/>
    <p:sldId id="264" r:id="rId33"/>
    <p:sldId id="265" r:id="rId34"/>
    <p:sldId id="266" r:id="rId35"/>
    <p:sldId id="267" r:id="rId36"/>
    <p:sldId id="327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64" autoAdjust="0"/>
    <p:restoredTop sz="94660"/>
  </p:normalViewPr>
  <p:slideViewPr>
    <p:cSldViewPr>
      <p:cViewPr varScale="1">
        <p:scale>
          <a:sx n="68" d="100"/>
          <a:sy n="68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5D725-24C6-4082-B077-6B42B508A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FE6C0-4BEC-4A87-8699-33BD40603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418E4-B7CF-4909-87EB-B54C016E6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2 w 305"/>
                    <a:gd name="T1" fmla="*/ 427 h 426"/>
                    <a:gd name="T2" fmla="*/ 306 w 305"/>
                    <a:gd name="T3" fmla="*/ 427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2 w 305"/>
                    <a:gd name="T9" fmla="*/ 427 h 426"/>
                    <a:gd name="T10" fmla="*/ 282 w 305"/>
                    <a:gd name="T11" fmla="*/ 427 h 426"/>
                    <a:gd name="T12" fmla="*/ 282 w 305"/>
                    <a:gd name="T13" fmla="*/ 427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7 h 486"/>
                    <a:gd name="T2" fmla="*/ 48 w 347"/>
                    <a:gd name="T3" fmla="*/ 487 h 486"/>
                    <a:gd name="T4" fmla="*/ 348 w 347"/>
                    <a:gd name="T5" fmla="*/ 72 h 486"/>
                    <a:gd name="T6" fmla="*/ 348 w 347"/>
                    <a:gd name="T7" fmla="*/ 0 h 486"/>
                    <a:gd name="T8" fmla="*/ 0 w 347"/>
                    <a:gd name="T9" fmla="*/ 487 h 486"/>
                    <a:gd name="T10" fmla="*/ 24 w 347"/>
                    <a:gd name="T11" fmla="*/ 487 h 486"/>
                    <a:gd name="T12" fmla="*/ 24 w 347"/>
                    <a:gd name="T13" fmla="*/ 487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3075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3076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70ED4-A41E-479D-9557-92171A2BC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0104A-547C-4F6E-B5EB-F84E30BC4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FE90C-4955-49A7-A83D-FDFA916A0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A745C-992C-40CF-8DD8-FFB592ADD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47DE9-93C4-451C-9D83-631E74862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C428D-3C3C-4FA8-B7E5-FF3F8D6A3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E6E5B-4964-477B-9A68-51192357F5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16AC2-D991-444D-8F79-943EC1B29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FB2DD-2269-40F6-B5B9-326BFBBAA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432A8-4E09-40D6-8835-CDA1DE171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1FEEB-9A7F-4774-9488-9F3078DE3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497F6-69D8-40BA-89AC-BC7D885C7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03A13-FC73-4567-8656-FF0903958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77 w 2780"/>
                <a:gd name="T1" fmla="*/ 18 h 953"/>
                <a:gd name="T2" fmla="*/ 2687 w 2780"/>
                <a:gd name="T3" fmla="*/ 24 h 953"/>
                <a:gd name="T4" fmla="*/ 2621 w 2780"/>
                <a:gd name="T5" fmla="*/ 102 h 953"/>
                <a:gd name="T6" fmla="*/ 2519 w 2780"/>
                <a:gd name="T7" fmla="*/ 156 h 953"/>
                <a:gd name="T8" fmla="*/ 2513 w 2780"/>
                <a:gd name="T9" fmla="*/ 222 h 953"/>
                <a:gd name="T10" fmla="*/ 2495 w 2780"/>
                <a:gd name="T11" fmla="*/ 246 h 953"/>
                <a:gd name="T12" fmla="*/ 2477 w 2780"/>
                <a:gd name="T13" fmla="*/ 252 h 953"/>
                <a:gd name="T14" fmla="*/ 2405 w 2780"/>
                <a:gd name="T15" fmla="*/ 210 h 953"/>
                <a:gd name="T16" fmla="*/ 2267 w 2780"/>
                <a:gd name="T17" fmla="*/ 192 h 953"/>
                <a:gd name="T18" fmla="*/ 2243 w 2780"/>
                <a:gd name="T19" fmla="*/ 186 h 953"/>
                <a:gd name="T20" fmla="*/ 2225 w 2780"/>
                <a:gd name="T21" fmla="*/ 192 h 953"/>
                <a:gd name="T22" fmla="*/ 2153 w 2780"/>
                <a:gd name="T23" fmla="*/ 228 h 953"/>
                <a:gd name="T24" fmla="*/ 2117 w 2780"/>
                <a:gd name="T25" fmla="*/ 240 h 953"/>
                <a:gd name="T26" fmla="*/ 2093 w 2780"/>
                <a:gd name="T27" fmla="*/ 246 h 953"/>
                <a:gd name="T28" fmla="*/ 2081 w 2780"/>
                <a:gd name="T29" fmla="*/ 258 h 953"/>
                <a:gd name="T30" fmla="*/ 2081 w 2780"/>
                <a:gd name="T31" fmla="*/ 276 h 953"/>
                <a:gd name="T32" fmla="*/ 2058 w 2780"/>
                <a:gd name="T33" fmla="*/ 300 h 953"/>
                <a:gd name="T34" fmla="*/ 2040 w 2780"/>
                <a:gd name="T35" fmla="*/ 312 h 953"/>
                <a:gd name="T36" fmla="*/ 2028 w 2780"/>
                <a:gd name="T37" fmla="*/ 324 h 953"/>
                <a:gd name="T38" fmla="*/ 2016 w 2780"/>
                <a:gd name="T39" fmla="*/ 336 h 953"/>
                <a:gd name="T40" fmla="*/ 1985 w 2780"/>
                <a:gd name="T41" fmla="*/ 342 h 953"/>
                <a:gd name="T42" fmla="*/ 1919 w 2780"/>
                <a:gd name="T43" fmla="*/ 336 h 953"/>
                <a:gd name="T44" fmla="*/ 1883 w 2780"/>
                <a:gd name="T45" fmla="*/ 330 h 953"/>
                <a:gd name="T46" fmla="*/ 1871 w 2780"/>
                <a:gd name="T47" fmla="*/ 342 h 953"/>
                <a:gd name="T48" fmla="*/ 1859 w 2780"/>
                <a:gd name="T49" fmla="*/ 354 h 953"/>
                <a:gd name="T50" fmla="*/ 1829 w 2780"/>
                <a:gd name="T51" fmla="*/ 360 h 953"/>
                <a:gd name="T52" fmla="*/ 1770 w 2780"/>
                <a:gd name="T53" fmla="*/ 342 h 953"/>
                <a:gd name="T54" fmla="*/ 1746 w 2780"/>
                <a:gd name="T55" fmla="*/ 342 h 953"/>
                <a:gd name="T56" fmla="*/ 1722 w 2780"/>
                <a:gd name="T57" fmla="*/ 354 h 953"/>
                <a:gd name="T58" fmla="*/ 1661 w 2780"/>
                <a:gd name="T59" fmla="*/ 425 h 953"/>
                <a:gd name="T60" fmla="*/ 1619 w 2780"/>
                <a:gd name="T61" fmla="*/ 569 h 953"/>
                <a:gd name="T62" fmla="*/ 1619 w 2780"/>
                <a:gd name="T63" fmla="*/ 593 h 953"/>
                <a:gd name="T64" fmla="*/ 1625 w 2780"/>
                <a:gd name="T65" fmla="*/ 641 h 953"/>
                <a:gd name="T66" fmla="*/ 1643 w 2780"/>
                <a:gd name="T67" fmla="*/ 659 h 953"/>
                <a:gd name="T68" fmla="*/ 1637 w 2780"/>
                <a:gd name="T69" fmla="*/ 671 h 953"/>
                <a:gd name="T70" fmla="*/ 1625 w 2780"/>
                <a:gd name="T71" fmla="*/ 683 h 953"/>
                <a:gd name="T72" fmla="*/ 1547 w 2780"/>
                <a:gd name="T73" fmla="*/ 689 h 953"/>
                <a:gd name="T74" fmla="*/ 1470 w 2780"/>
                <a:gd name="T75" fmla="*/ 629 h 953"/>
                <a:gd name="T76" fmla="*/ 1337 w 2780"/>
                <a:gd name="T77" fmla="*/ 587 h 953"/>
                <a:gd name="T78" fmla="*/ 1188 w 2780"/>
                <a:gd name="T79" fmla="*/ 671 h 953"/>
                <a:gd name="T80" fmla="*/ 1019 w 2780"/>
                <a:gd name="T81" fmla="*/ 731 h 953"/>
                <a:gd name="T82" fmla="*/ 816 w 2780"/>
                <a:gd name="T83" fmla="*/ 743 h 953"/>
                <a:gd name="T84" fmla="*/ 630 w 2780"/>
                <a:gd name="T85" fmla="*/ 701 h 953"/>
                <a:gd name="T86" fmla="*/ 570 w 2780"/>
                <a:gd name="T87" fmla="*/ 695 h 953"/>
                <a:gd name="T88" fmla="*/ 558 w 2780"/>
                <a:gd name="T89" fmla="*/ 701 h 953"/>
                <a:gd name="T90" fmla="*/ 522 w 2780"/>
                <a:gd name="T91" fmla="*/ 731 h 953"/>
                <a:gd name="T92" fmla="*/ 437 w 2780"/>
                <a:gd name="T93" fmla="*/ 809 h 953"/>
                <a:gd name="T94" fmla="*/ 407 w 2780"/>
                <a:gd name="T95" fmla="*/ 821 h 953"/>
                <a:gd name="T96" fmla="*/ 383 w 2780"/>
                <a:gd name="T97" fmla="*/ 821 h 953"/>
                <a:gd name="T98" fmla="*/ 336 w 2780"/>
                <a:gd name="T99" fmla="*/ 827 h 953"/>
                <a:gd name="T100" fmla="*/ 210 w 2780"/>
                <a:gd name="T101" fmla="*/ 851 h 953"/>
                <a:gd name="T102" fmla="*/ 174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9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723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723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6C4ED-BB6D-4886-88C5-BE42C0E880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0C505-50C5-44D4-9AE2-1EAAB7B9C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7CCF7-CCB2-453A-9D18-9BE7F147E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36793-A51B-4186-9488-8D78CD044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1BC2E-CF77-4A30-93D3-E76B5543C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A9443-0F0C-4AC9-9510-754CF4C80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5323E-E1E3-406A-9831-982484FF0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B6435-C607-4C41-A780-6B003625C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90AC9-985D-4B6B-8613-9D8D572A7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A70F1-8EF5-4088-81B9-8C8C0ABFD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612C6-4252-4FD4-BD4C-42C66B4A7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3F458-FA9B-4E10-A428-72EB97082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030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031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F50B1-7759-4F72-B8BD-7E4031540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DEBB1-82A3-424E-8962-AE735249ED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95A3B-9B1C-4363-BE15-A48EF6A3E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FBE72-33A0-4D4A-891E-DB365EAE4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C66EC-0F75-4D46-81DA-FC5B91E710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A7C81-8CCF-4A33-978C-D013E2D92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A20B2-07CB-485F-BF1D-F2987F332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CD056-48F0-4B3C-8A33-5EC943A8B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3690F-1738-41EC-AEE8-C0758BFAA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804DB-ACFD-4290-96D9-48FC21E23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D694E-723F-468A-9ACB-F9971FE0B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0E067-E974-498F-9B9B-6F26720AD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6 h 154"/>
                  <a:gd name="T2" fmla="*/ 28 w 144"/>
                  <a:gd name="T3" fmla="*/ 69 h 154"/>
                  <a:gd name="T4" fmla="*/ 55 w 144"/>
                  <a:gd name="T5" fmla="*/ 54 h 154"/>
                  <a:gd name="T6" fmla="*/ 29 w 144"/>
                  <a:gd name="T7" fmla="*/ 25 h 154"/>
                  <a:gd name="T8" fmla="*/ 49 w 144"/>
                  <a:gd name="T9" fmla="*/ 15 h 154"/>
                  <a:gd name="T10" fmla="*/ 55 w 144"/>
                  <a:gd name="T11" fmla="*/ 24 h 154"/>
                  <a:gd name="T12" fmla="*/ 67 w 144"/>
                  <a:gd name="T13" fmla="*/ 21 h 154"/>
                  <a:gd name="T14" fmla="*/ 46 w 144"/>
                  <a:gd name="T15" fmla="*/ 1 h 154"/>
                  <a:gd name="T16" fmla="*/ 17 w 144"/>
                  <a:gd name="T17" fmla="*/ 15 h 154"/>
                  <a:gd name="T18" fmla="*/ 43 w 144"/>
                  <a:gd name="T19" fmla="*/ 48 h 154"/>
                  <a:gd name="T20" fmla="*/ 13 w 144"/>
                  <a:gd name="T21" fmla="*/ 45 h 154"/>
                  <a:gd name="T22" fmla="*/ 0 w 144"/>
                  <a:gd name="T23" fmla="*/ 46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54777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4778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9E801C38-572E-4EF3-9935-060E0E32F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89DD5-00C6-4032-9647-85FF8DC4A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726AE-8DC4-4FEE-B95B-F9FB7E372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88FDC-E435-44EA-903B-A11EBCA93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D694F-00DA-4924-9211-93BFD48E0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45273-1C11-4FE4-B55E-34E5066B4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1B661-F4A0-4C20-A671-740BD031B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2F968-7C60-4598-94B5-26F432E13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DFEF7-5FB4-4C07-BF29-1929874F3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8E15B-3CA1-47D5-9EE6-4141F5773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CB9BA-504E-4BEF-94F4-7D3CDAB35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1EE23-71F1-4ED2-976B-6446D3376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5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65082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5083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5D7E-8DA2-4919-9DAB-BCA58E07C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C998B-6356-4AFB-A949-F9F5ABC38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E91F5-7026-4C60-9036-AD70E721E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C6201-5A66-4914-A420-D1873D8A2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A9A50-A651-408C-9C58-1B3E8DB1A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B476B-C6F3-4BB2-BABC-3B661EB17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FFAEA-260A-4C71-9731-0DAC632EF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1A693-887B-4AFE-9945-F0100D0BD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51C70-3FEE-4184-ABC0-518073883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828A6-61C4-4673-BC26-4430158A8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ADB75-8DE4-49B1-83FC-0EF990F9C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322EF-B823-4610-AF7D-47D9D72EC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6794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794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3E815-7408-45F3-B052-592BC7FD4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995A3-47A4-4AA4-97D3-8A469D40C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B5AD1-2E4D-44F5-90B4-BA5DB07586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529E4-AE96-4093-B613-7A5CAC74A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25ED4-87E3-45C2-B36C-B8067DACC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5464B-16E7-43C4-9191-A7AA118D0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98D31-1C48-4150-B3CF-9C0BFA3DF6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6411F-25BC-4F3E-B43B-8695A5AB7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E1B98-0085-4A2A-9337-2D3FF3DEB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A6FE9-BAC6-4213-86F8-642745BE2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65A2C-2EC5-4F5A-AF02-218F4A073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D96A0-CCB3-4524-BD1A-590205954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7F14D-82CA-4F4D-B92B-20D8016FF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67479-DF67-4FAD-B5D7-93F53013A1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D5768-4DFF-4721-98DF-B8816E45D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84C79-E24F-44A9-8075-61BBBBFDF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08A9C-169B-4399-939C-2D550E214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102B5-9EDE-45AD-B3EB-A8143D960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46DA2-F211-4767-A64B-B4F0E0A72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D560B-C45F-4E02-AB07-659CB520D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6AFA1-E77D-498E-9814-A1A0BACC3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B85CA-A76E-42BD-9272-1CA22440F7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AAB90-5ACE-413D-B371-50EEEAC34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F54BB-CF25-4BCB-89BF-50C7CEB3A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69CDD-12D4-4D07-8CA5-9684AB064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67B21AA-8FB4-4CD4-857E-2CAB5000D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41987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57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41989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990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991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992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993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994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995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996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997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998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999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00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01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02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03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04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05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06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07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08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09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10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11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12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13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2083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42015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16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17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18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19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20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21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22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23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24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25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26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27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28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29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084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2103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2 w 305"/>
                    <a:gd name="T1" fmla="*/ 427 h 426"/>
                    <a:gd name="T2" fmla="*/ 306 w 305"/>
                    <a:gd name="T3" fmla="*/ 427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2 w 305"/>
                    <a:gd name="T9" fmla="*/ 427 h 426"/>
                    <a:gd name="T10" fmla="*/ 282 w 305"/>
                    <a:gd name="T11" fmla="*/ 427 h 426"/>
                    <a:gd name="T12" fmla="*/ 282 w 305"/>
                    <a:gd name="T13" fmla="*/ 427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04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7 h 486"/>
                    <a:gd name="T2" fmla="*/ 48 w 347"/>
                    <a:gd name="T3" fmla="*/ 487 h 486"/>
                    <a:gd name="T4" fmla="*/ 348 w 347"/>
                    <a:gd name="T5" fmla="*/ 72 h 486"/>
                    <a:gd name="T6" fmla="*/ 348 w 347"/>
                    <a:gd name="T7" fmla="*/ 0 h 486"/>
                    <a:gd name="T8" fmla="*/ 0 w 347"/>
                    <a:gd name="T9" fmla="*/ 487 h 486"/>
                    <a:gd name="T10" fmla="*/ 24 w 347"/>
                    <a:gd name="T11" fmla="*/ 487 h 486"/>
                    <a:gd name="T12" fmla="*/ 24 w 347"/>
                    <a:gd name="T13" fmla="*/ 487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085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2034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35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36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37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38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39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40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41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42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42043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87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88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89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47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91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92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93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205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205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05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05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E5B6E13-8784-489C-BE86-718F71177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2055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99" r:id="rId1"/>
    <p:sldLayoutId id="2147484428" r:id="rId2"/>
    <p:sldLayoutId id="2147484429" r:id="rId3"/>
    <p:sldLayoutId id="2147484430" r:id="rId4"/>
    <p:sldLayoutId id="2147484431" r:id="rId5"/>
    <p:sldLayoutId id="2147484432" r:id="rId6"/>
    <p:sldLayoutId id="2147484433" r:id="rId7"/>
    <p:sldLayoutId id="2147484434" r:id="rId8"/>
    <p:sldLayoutId id="2147484435" r:id="rId9"/>
    <p:sldLayoutId id="2147484436" r:id="rId10"/>
    <p:sldLayoutId id="2147484437" r:id="rId11"/>
    <p:sldLayoutId id="214748443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3080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77 w 2780"/>
                <a:gd name="T1" fmla="*/ 18 h 953"/>
                <a:gd name="T2" fmla="*/ 2687 w 2780"/>
                <a:gd name="T3" fmla="*/ 24 h 953"/>
                <a:gd name="T4" fmla="*/ 2621 w 2780"/>
                <a:gd name="T5" fmla="*/ 102 h 953"/>
                <a:gd name="T6" fmla="*/ 2519 w 2780"/>
                <a:gd name="T7" fmla="*/ 156 h 953"/>
                <a:gd name="T8" fmla="*/ 2513 w 2780"/>
                <a:gd name="T9" fmla="*/ 222 h 953"/>
                <a:gd name="T10" fmla="*/ 2495 w 2780"/>
                <a:gd name="T11" fmla="*/ 246 h 953"/>
                <a:gd name="T12" fmla="*/ 2477 w 2780"/>
                <a:gd name="T13" fmla="*/ 252 h 953"/>
                <a:gd name="T14" fmla="*/ 2405 w 2780"/>
                <a:gd name="T15" fmla="*/ 210 h 953"/>
                <a:gd name="T16" fmla="*/ 2267 w 2780"/>
                <a:gd name="T17" fmla="*/ 192 h 953"/>
                <a:gd name="T18" fmla="*/ 2243 w 2780"/>
                <a:gd name="T19" fmla="*/ 186 h 953"/>
                <a:gd name="T20" fmla="*/ 2225 w 2780"/>
                <a:gd name="T21" fmla="*/ 192 h 953"/>
                <a:gd name="T22" fmla="*/ 2153 w 2780"/>
                <a:gd name="T23" fmla="*/ 228 h 953"/>
                <a:gd name="T24" fmla="*/ 2117 w 2780"/>
                <a:gd name="T25" fmla="*/ 240 h 953"/>
                <a:gd name="T26" fmla="*/ 2093 w 2780"/>
                <a:gd name="T27" fmla="*/ 246 h 953"/>
                <a:gd name="T28" fmla="*/ 2081 w 2780"/>
                <a:gd name="T29" fmla="*/ 258 h 953"/>
                <a:gd name="T30" fmla="*/ 2081 w 2780"/>
                <a:gd name="T31" fmla="*/ 276 h 953"/>
                <a:gd name="T32" fmla="*/ 2058 w 2780"/>
                <a:gd name="T33" fmla="*/ 300 h 953"/>
                <a:gd name="T34" fmla="*/ 2040 w 2780"/>
                <a:gd name="T35" fmla="*/ 312 h 953"/>
                <a:gd name="T36" fmla="*/ 2028 w 2780"/>
                <a:gd name="T37" fmla="*/ 324 h 953"/>
                <a:gd name="T38" fmla="*/ 2016 w 2780"/>
                <a:gd name="T39" fmla="*/ 336 h 953"/>
                <a:gd name="T40" fmla="*/ 1985 w 2780"/>
                <a:gd name="T41" fmla="*/ 342 h 953"/>
                <a:gd name="T42" fmla="*/ 1919 w 2780"/>
                <a:gd name="T43" fmla="*/ 336 h 953"/>
                <a:gd name="T44" fmla="*/ 1883 w 2780"/>
                <a:gd name="T45" fmla="*/ 330 h 953"/>
                <a:gd name="T46" fmla="*/ 1871 w 2780"/>
                <a:gd name="T47" fmla="*/ 342 h 953"/>
                <a:gd name="T48" fmla="*/ 1859 w 2780"/>
                <a:gd name="T49" fmla="*/ 354 h 953"/>
                <a:gd name="T50" fmla="*/ 1829 w 2780"/>
                <a:gd name="T51" fmla="*/ 360 h 953"/>
                <a:gd name="T52" fmla="*/ 1770 w 2780"/>
                <a:gd name="T53" fmla="*/ 342 h 953"/>
                <a:gd name="T54" fmla="*/ 1746 w 2780"/>
                <a:gd name="T55" fmla="*/ 342 h 953"/>
                <a:gd name="T56" fmla="*/ 1722 w 2780"/>
                <a:gd name="T57" fmla="*/ 354 h 953"/>
                <a:gd name="T58" fmla="*/ 1661 w 2780"/>
                <a:gd name="T59" fmla="*/ 425 h 953"/>
                <a:gd name="T60" fmla="*/ 1619 w 2780"/>
                <a:gd name="T61" fmla="*/ 569 h 953"/>
                <a:gd name="T62" fmla="*/ 1619 w 2780"/>
                <a:gd name="T63" fmla="*/ 593 h 953"/>
                <a:gd name="T64" fmla="*/ 1625 w 2780"/>
                <a:gd name="T65" fmla="*/ 641 h 953"/>
                <a:gd name="T66" fmla="*/ 1643 w 2780"/>
                <a:gd name="T67" fmla="*/ 659 h 953"/>
                <a:gd name="T68" fmla="*/ 1637 w 2780"/>
                <a:gd name="T69" fmla="*/ 671 h 953"/>
                <a:gd name="T70" fmla="*/ 1625 w 2780"/>
                <a:gd name="T71" fmla="*/ 683 h 953"/>
                <a:gd name="T72" fmla="*/ 1547 w 2780"/>
                <a:gd name="T73" fmla="*/ 689 h 953"/>
                <a:gd name="T74" fmla="*/ 1470 w 2780"/>
                <a:gd name="T75" fmla="*/ 629 h 953"/>
                <a:gd name="T76" fmla="*/ 1337 w 2780"/>
                <a:gd name="T77" fmla="*/ 587 h 953"/>
                <a:gd name="T78" fmla="*/ 1188 w 2780"/>
                <a:gd name="T79" fmla="*/ 671 h 953"/>
                <a:gd name="T80" fmla="*/ 1019 w 2780"/>
                <a:gd name="T81" fmla="*/ 731 h 953"/>
                <a:gd name="T82" fmla="*/ 816 w 2780"/>
                <a:gd name="T83" fmla="*/ 743 h 953"/>
                <a:gd name="T84" fmla="*/ 630 w 2780"/>
                <a:gd name="T85" fmla="*/ 701 h 953"/>
                <a:gd name="T86" fmla="*/ 570 w 2780"/>
                <a:gd name="T87" fmla="*/ 695 h 953"/>
                <a:gd name="T88" fmla="*/ 558 w 2780"/>
                <a:gd name="T89" fmla="*/ 701 h 953"/>
                <a:gd name="T90" fmla="*/ 522 w 2780"/>
                <a:gd name="T91" fmla="*/ 731 h 953"/>
                <a:gd name="T92" fmla="*/ 437 w 2780"/>
                <a:gd name="T93" fmla="*/ 809 h 953"/>
                <a:gd name="T94" fmla="*/ 407 w 2780"/>
                <a:gd name="T95" fmla="*/ 821 h 953"/>
                <a:gd name="T96" fmla="*/ 383 w 2780"/>
                <a:gd name="T97" fmla="*/ 821 h 953"/>
                <a:gd name="T98" fmla="*/ 336 w 2780"/>
                <a:gd name="T99" fmla="*/ 827 h 953"/>
                <a:gd name="T100" fmla="*/ 210 w 2780"/>
                <a:gd name="T101" fmla="*/ 851 h 953"/>
                <a:gd name="T102" fmla="*/ 174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9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19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19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19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19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20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20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20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20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20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20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20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20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20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20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621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621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621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621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05450B4-303E-42B0-BABD-8B8F0373B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62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00" r:id="rId1"/>
    <p:sldLayoutId id="2147484439" r:id="rId2"/>
    <p:sldLayoutId id="2147484440" r:id="rId3"/>
    <p:sldLayoutId id="2147484441" r:id="rId4"/>
    <p:sldLayoutId id="2147484442" r:id="rId5"/>
    <p:sldLayoutId id="2147484443" r:id="rId6"/>
    <p:sldLayoutId id="2147484444" r:id="rId7"/>
    <p:sldLayoutId id="2147484445" r:id="rId8"/>
    <p:sldLayoutId id="2147484446" r:id="rId9"/>
    <p:sldLayoutId id="2147484447" r:id="rId10"/>
    <p:sldLayoutId id="21474844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3926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5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6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7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8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9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0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1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2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3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4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927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927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928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8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9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928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1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928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928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928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28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28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6C50064-AFA9-4A9D-A8E3-27B5882DF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01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4" r:id="rId7"/>
    <p:sldLayoutId id="2147484455" r:id="rId8"/>
    <p:sldLayoutId id="2147484456" r:id="rId9"/>
    <p:sldLayoutId id="2147484457" r:id="rId10"/>
    <p:sldLayoutId id="214748445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128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5265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66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67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68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69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70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71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72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73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74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75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76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77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129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5130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31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32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33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34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35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36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37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38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39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40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41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42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43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44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45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46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47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48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49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50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51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52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53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54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55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56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57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58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59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60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61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62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63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64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65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66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67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68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69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70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71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72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73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74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75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76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77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78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79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80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81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82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83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84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85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86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87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88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89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90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91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92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93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94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95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96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97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98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99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00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01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02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03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04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05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06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07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08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09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10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11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12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13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14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15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16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17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18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19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0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1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2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3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4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5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6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7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8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9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30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31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32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33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34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35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36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37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38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39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40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41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42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43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44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45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46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47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48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49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50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51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52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53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54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55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56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57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58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59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60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61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62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6 h 154"/>
                  <a:gd name="T2" fmla="*/ 28 w 144"/>
                  <a:gd name="T3" fmla="*/ 69 h 154"/>
                  <a:gd name="T4" fmla="*/ 55 w 144"/>
                  <a:gd name="T5" fmla="*/ 54 h 154"/>
                  <a:gd name="T6" fmla="*/ 29 w 144"/>
                  <a:gd name="T7" fmla="*/ 25 h 154"/>
                  <a:gd name="T8" fmla="*/ 49 w 144"/>
                  <a:gd name="T9" fmla="*/ 15 h 154"/>
                  <a:gd name="T10" fmla="*/ 55 w 144"/>
                  <a:gd name="T11" fmla="*/ 24 h 154"/>
                  <a:gd name="T12" fmla="*/ 67 w 144"/>
                  <a:gd name="T13" fmla="*/ 21 h 154"/>
                  <a:gd name="T14" fmla="*/ 46 w 144"/>
                  <a:gd name="T15" fmla="*/ 1 h 154"/>
                  <a:gd name="T16" fmla="*/ 17 w 144"/>
                  <a:gd name="T17" fmla="*/ 15 h 154"/>
                  <a:gd name="T18" fmla="*/ 43 w 144"/>
                  <a:gd name="T19" fmla="*/ 48 h 154"/>
                  <a:gd name="T20" fmla="*/ 13 w 144"/>
                  <a:gd name="T21" fmla="*/ 45 h 154"/>
                  <a:gd name="T22" fmla="*/ 0 w 144"/>
                  <a:gd name="T23" fmla="*/ 46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751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752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53753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754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755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756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992C7FC5-ECD5-45C2-A41B-5AB89953B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3757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02" r:id="rId1"/>
    <p:sldLayoutId id="2147484459" r:id="rId2"/>
    <p:sldLayoutId id="2147484460" r:id="rId3"/>
    <p:sldLayoutId id="2147484461" r:id="rId4"/>
    <p:sldLayoutId id="2147484462" r:id="rId5"/>
    <p:sldLayoutId id="2147484463" r:id="rId6"/>
    <p:sldLayoutId id="2147484464" r:id="rId7"/>
    <p:sldLayoutId id="2147484465" r:id="rId8"/>
    <p:sldLayoutId id="2147484466" r:id="rId9"/>
    <p:sldLayoutId id="2147484467" r:id="rId10"/>
    <p:sldLayoutId id="21474844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163843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3844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3845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3846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3847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3848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3849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3850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3851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3852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3853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3854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3855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3856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3857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3858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3859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3860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3861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3862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3863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3864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3865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3866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3867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3868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3869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3870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3871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3872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3873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3874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3875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876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877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878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879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880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881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882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883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884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885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886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887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888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889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890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891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892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893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894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895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896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897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898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899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00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01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02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03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04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05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06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07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08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09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10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11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12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13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14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15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16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17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18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19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20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21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22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23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24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25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26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27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28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29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30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31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32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33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34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35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36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37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38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39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40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41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42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43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44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45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46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47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48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49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50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51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52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53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54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55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56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57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58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59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60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61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62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63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64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65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66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67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68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69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70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71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72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73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74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75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76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77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78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79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80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81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82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83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84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85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86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87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88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89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90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91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92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93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94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95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96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97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98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99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00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01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02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03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04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05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06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07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08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09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10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11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12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13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14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15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16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17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18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19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20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21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22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23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24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25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26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27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28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29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30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31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32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33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34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35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36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37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38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39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40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41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42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43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44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45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46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47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48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49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50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51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52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53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54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55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56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57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64058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8774164-908F-4FE5-A056-2EFE5EFC7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4059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4060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4061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4062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03" r:id="rId1"/>
    <p:sldLayoutId id="2147484469" r:id="rId2"/>
    <p:sldLayoutId id="2147484470" r:id="rId3"/>
    <p:sldLayoutId id="2147484471" r:id="rId4"/>
    <p:sldLayoutId id="2147484472" r:id="rId5"/>
    <p:sldLayoutId id="2147484473" r:id="rId6"/>
    <p:sldLayoutId id="2147484474" r:id="rId7"/>
    <p:sldLayoutId id="2147484475" r:id="rId8"/>
    <p:sldLayoutId id="2147484476" r:id="rId9"/>
    <p:sldLayoutId id="2147484477" r:id="rId10"/>
    <p:sldLayoutId id="21474844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6691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7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669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6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692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692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C7035A5-7E87-4A90-8C89-620BA5552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04" r:id="rId1"/>
    <p:sldLayoutId id="2147484479" r:id="rId2"/>
    <p:sldLayoutId id="2147484480" r:id="rId3"/>
    <p:sldLayoutId id="2147484481" r:id="rId4"/>
    <p:sldLayoutId id="2147484482" r:id="rId5"/>
    <p:sldLayoutId id="2147484483" r:id="rId6"/>
    <p:sldLayoutId id="2147484484" r:id="rId7"/>
    <p:sldLayoutId id="2147484485" r:id="rId8"/>
    <p:sldLayoutId id="2147484486" r:id="rId9"/>
    <p:sldLayoutId id="2147484487" r:id="rId10"/>
    <p:sldLayoutId id="214748448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6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3E35EA0D-DF6F-49DA-9A03-FA213F22A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5" r:id="rId1"/>
    <p:sldLayoutId id="2147484489" r:id="rId2"/>
    <p:sldLayoutId id="2147484490" r:id="rId3"/>
    <p:sldLayoutId id="2147484491" r:id="rId4"/>
    <p:sldLayoutId id="2147484492" r:id="rId5"/>
    <p:sldLayoutId id="2147484493" r:id="rId6"/>
    <p:sldLayoutId id="2147484494" r:id="rId7"/>
    <p:sldLayoutId id="2147484495" r:id="rId8"/>
    <p:sldLayoutId id="2147484496" r:id="rId9"/>
    <p:sldLayoutId id="2147484497" r:id="rId10"/>
    <p:sldLayoutId id="214748449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5613" y="549275"/>
            <a:ext cx="8226425" cy="151130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dirty="0" smtClean="0"/>
              <a:t>Дорога </a:t>
            </a:r>
            <a:r>
              <a:rPr lang="ru-RU" sz="6000" smtClean="0"/>
              <a:t>без опасности</a:t>
            </a:r>
            <a:endParaRPr lang="ru-RU" sz="6000" dirty="0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984375"/>
            <a:ext cx="4618037" cy="4111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dirty="0" smtClean="0"/>
          </a:p>
        </p:txBody>
      </p:sp>
      <p:pic>
        <p:nvPicPr>
          <p:cNvPr id="16388" name="Picture 7" descr="аа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35600" y="2997200"/>
            <a:ext cx="3019425" cy="343217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323850" y="549275"/>
            <a:ext cx="835342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/>
          </a:p>
          <a:p>
            <a:endParaRPr lang="ru-RU" sz="2400"/>
          </a:p>
          <a:p>
            <a:endParaRPr lang="ru-RU" sz="2400"/>
          </a:p>
          <a:p>
            <a:r>
              <a:rPr lang="ru-RU" sz="2400"/>
              <a:t>Мчатся секунды, мчатся часы</a:t>
            </a:r>
            <a:br>
              <a:rPr lang="ru-RU" sz="2400"/>
            </a:br>
            <a:r>
              <a:rPr lang="ru-RU" sz="2400"/>
              <a:t>Необратимо и строго.</a:t>
            </a:r>
            <a:br>
              <a:rPr lang="ru-RU" sz="2400"/>
            </a:br>
            <a:r>
              <a:rPr lang="ru-RU" sz="2400"/>
              <a:t>Самые точные наши весы —</a:t>
            </a:r>
            <a:br>
              <a:rPr lang="ru-RU" sz="2400"/>
            </a:br>
            <a:r>
              <a:rPr lang="ru-RU" sz="2400"/>
              <a:t>Время, учёба, дорога. </a:t>
            </a:r>
          </a:p>
          <a:p>
            <a:r>
              <a:rPr lang="ru-RU" sz="2400"/>
              <a:t>Век стремительно темп набирает,</a:t>
            </a:r>
            <a:br>
              <a:rPr lang="ru-RU" sz="2400"/>
            </a:br>
            <a:r>
              <a:rPr lang="ru-RU" sz="2400"/>
              <a:t>И обидно, поверьте, вдвойне:</a:t>
            </a:r>
            <a:br>
              <a:rPr lang="ru-RU" sz="2400"/>
            </a:br>
            <a:r>
              <a:rPr lang="ru-RU" sz="2400"/>
              <a:t>На дорогах народ погибает</a:t>
            </a:r>
            <a:br>
              <a:rPr lang="ru-RU" sz="2400"/>
            </a:br>
            <a:r>
              <a:rPr lang="ru-RU" sz="2400"/>
              <a:t>В необъявленной странной войне.</a:t>
            </a:r>
            <a:br>
              <a:rPr lang="ru-RU" sz="2400"/>
            </a:br>
            <a:endParaRPr lang="ru-RU" sz="2400"/>
          </a:p>
        </p:txBody>
      </p:sp>
      <p:pic>
        <p:nvPicPr>
          <p:cNvPr id="25603" name="Picture 8" descr="File0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1000125"/>
            <a:ext cx="3154362" cy="43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2"/>
          <p:cNvSpPr>
            <a:spLocks noChangeArrowheads="1" noChangeShapeType="1" noTextEdit="1"/>
          </p:cNvSpPr>
          <p:nvPr/>
        </p:nvSpPr>
        <p:spPr bwMode="auto">
          <a:xfrm>
            <a:off x="1116013" y="333375"/>
            <a:ext cx="67691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Arial"/>
                <a:cs typeface="Arial"/>
              </a:rPr>
              <a:t>Правила для пешеходов</a:t>
            </a:r>
          </a:p>
        </p:txBody>
      </p:sp>
      <p:pic>
        <p:nvPicPr>
          <p:cNvPr id="26627" name="Picture 3" descr="пешехо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84313"/>
            <a:ext cx="3673475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мент-с-детьм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484313"/>
            <a:ext cx="36004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регулировщик-на-площади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4149725"/>
            <a:ext cx="3671887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b="1" smtClean="0"/>
              <a:t>Пешеходы должны двигаться по тротуарам или пешеходным дорожкам.</a:t>
            </a:r>
            <a:endParaRPr lang="ru-RU" sz="2800" smtClean="0"/>
          </a:p>
        </p:txBody>
      </p:sp>
      <p:pic>
        <p:nvPicPr>
          <p:cNvPr id="27651" name="Picture 4" descr="транспорт11jpg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989138"/>
            <a:ext cx="8064500" cy="4464050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12096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Если тротуары отсутствуют, нужно идти  по обочине.</a:t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2505075" y="31083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tx2"/>
                </a:solidFill>
              </a:rPr>
              <a:t/>
            </a:r>
            <a:br>
              <a:rPr lang="ru-RU">
                <a:solidFill>
                  <a:schemeClr val="tx2"/>
                </a:solidFill>
              </a:rPr>
            </a:br>
            <a:endParaRPr lang="ru-RU">
              <a:solidFill>
                <a:schemeClr val="tx2"/>
              </a:solidFill>
            </a:endParaRPr>
          </a:p>
        </p:txBody>
      </p:sp>
      <p:pic>
        <p:nvPicPr>
          <p:cNvPr id="28676" name="Picture 6" descr="транспорт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44675"/>
            <a:ext cx="82073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1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smtClean="0"/>
              <a:t>При отсутствии тротуаров, пешеходных дорожек или обочин, а также в случае невозможности двигаться по ним, пешеходы могут двигаться по велосипедной дорожке или идти в один ряд по краю проезжей части (на дорогах с разделительной полосой — по внешнему краю проезжем части)</a:t>
            </a:r>
          </a:p>
          <a:p>
            <a:pPr eaLnBrk="1" hangingPunct="1">
              <a:defRPr/>
            </a:pPr>
            <a:endParaRPr lang="ru-RU" sz="2000" smtClean="0"/>
          </a:p>
        </p:txBody>
      </p:sp>
      <p:pic>
        <p:nvPicPr>
          <p:cNvPr id="29699" name="Picture 6" descr="1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1196975"/>
            <a:ext cx="3743325" cy="47085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3970338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/>
              <a:t>Вне населенных пунктов при движении по проезжей части пешеходы должны идти навстречу движению транспортных средств. </a:t>
            </a:r>
          </a:p>
          <a:p>
            <a:pPr eaLnBrk="1" hangingPunct="1">
              <a:defRPr/>
            </a:pPr>
            <a:endParaRPr lang="ru-RU" sz="2800" smtClean="0"/>
          </a:p>
        </p:txBody>
      </p:sp>
      <p:pic>
        <p:nvPicPr>
          <p:cNvPr id="7175" name="Picture 7" descr="ДОРОГА 1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268413"/>
            <a:ext cx="4038600" cy="4537075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smtClean="0"/>
              <a:t>При  приближении транспортных средств с включенными  проблесковым маячком синего цвета или маячками синего и красного цветов и специальным звуковым сигналом пешеходы обязаны воздержаться от перехода проезжей части, а находящиеся  на ней должны уступить дорогу этим транспортным средствам  и незамедлительно освободить проезжую часть.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000" smtClean="0"/>
          </a:p>
        </p:txBody>
      </p:sp>
      <p:pic>
        <p:nvPicPr>
          <p:cNvPr id="31747" name="Picture 7" descr="скорая2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765175"/>
            <a:ext cx="4103688" cy="5400675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08050"/>
            <a:ext cx="4176712" cy="521811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/>
              <a:t>Перекресток – место пересечения улиц. </a:t>
            </a:r>
          </a:p>
          <a:p>
            <a:pPr eaLnBrk="1" hangingPunct="1">
              <a:defRPr/>
            </a:pPr>
            <a:r>
              <a:rPr lang="ru-RU" sz="2400" smtClean="0"/>
              <a:t>Перекрестки бывают четырехсторонними и трехсторонними.</a:t>
            </a:r>
          </a:p>
          <a:p>
            <a:pPr eaLnBrk="1" hangingPunct="1">
              <a:defRPr/>
            </a:pPr>
            <a:r>
              <a:rPr lang="ru-RU" sz="2400" smtClean="0"/>
              <a:t>Трехсторонний называется перекресток двух улиц, одна из которых идет по прямой, а другая присоединяется к ней.</a:t>
            </a:r>
          </a:p>
        </p:txBody>
      </p:sp>
      <p:pic>
        <p:nvPicPr>
          <p:cNvPr id="104451" name="Picture 3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>
            <a:lum contrast="72000"/>
          </a:blip>
          <a:srcRect/>
          <a:stretch>
            <a:fillRect/>
          </a:stretch>
        </p:blipFill>
        <p:spPr>
          <a:xfrm>
            <a:off x="4500563" y="1125538"/>
            <a:ext cx="4427537" cy="467995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74638"/>
            <a:ext cx="8002587" cy="63341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Если одну улицу пересекает другая, такой перекресток называется четырехсторонним</a:t>
            </a:r>
          </a:p>
        </p:txBody>
      </p:sp>
      <p:pic>
        <p:nvPicPr>
          <p:cNvPr id="105475" name="Picture 3" descr="93 копикопирование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250825" y="1268413"/>
            <a:ext cx="86423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Перекресток – очень опасное место. Именно на перекрестке часто случаются дорожно-транспортные происшествия.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Поэтому здесь нужно быть особенно внимательными.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Улицу и перекресток надо переходить в специальных местах – по пешеходным переходам, подземным и наземным.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Пешеходные переходы пересекают почти все улицы.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6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6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6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6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smtClean="0"/>
              <a:t>С каждым годом увеличивается количество транспорта. Днём и ночью по дорогам непрерывным потоком движутся автомобили, автобусы, троллейбусы, трамваи.</a:t>
            </a:r>
          </a:p>
        </p:txBody>
      </p:sp>
      <p:pic>
        <p:nvPicPr>
          <p:cNvPr id="17411" name="Picture 4" descr="transport3_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4005263"/>
            <a:ext cx="38100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transport4_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916113"/>
            <a:ext cx="38100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transport7_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773238"/>
            <a:ext cx="3810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 descr="MCj03443110000[1]"/>
          <p:cNvPicPr>
            <a:picLocks noChangeAspect="1" noChangeArrowheads="1"/>
          </p:cNvPicPr>
          <p:nvPr>
            <p:ph type="body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755650" y="4005263"/>
            <a:ext cx="3168650" cy="2447925"/>
          </a:xfr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4313" y="1357313"/>
            <a:ext cx="4038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/>
              <a:t>Где дорога – там машины,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i="1" dirty="0" smtClean="0"/>
              <a:t>  </a:t>
            </a:r>
            <a:r>
              <a:rPr lang="ru-RU" sz="2800" b="1" dirty="0" smtClean="0"/>
              <a:t>По асфальту катят шины...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/>
              <a:t>  Нам поможет перейти,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/>
              <a:t> Знак дорожный на пути.</a:t>
            </a:r>
          </a:p>
          <a:p>
            <a:pPr eaLnBrk="1" hangingPunct="1">
              <a:defRPr/>
            </a:pPr>
            <a:endParaRPr lang="ru-RU" sz="2800" dirty="0" smtClean="0"/>
          </a:p>
          <a:p>
            <a:pPr eaLnBrk="1" hangingPunct="1">
              <a:defRPr/>
            </a:pPr>
            <a:endParaRPr lang="ru-RU" sz="2800" dirty="0" smtClean="0"/>
          </a:p>
        </p:txBody>
      </p:sp>
      <p:pic>
        <p:nvPicPr>
          <p:cNvPr id="108547" name="Picture 3" descr="5_16_1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484313"/>
            <a:ext cx="3384550" cy="3673475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8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8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8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8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8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8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8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8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9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268413"/>
            <a:ext cx="3859213" cy="48577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smtClean="0">
                <a:solidFill>
                  <a:srgbClr val="000000"/>
                </a:solidFill>
                <a:latin typeface="Arial Narrow" pitchFamily="34" charset="0"/>
              </a:rPr>
              <a:t>На больших, широких улицах с двусторонним движением бывают «</a:t>
            </a:r>
            <a:r>
              <a:rPr lang="ru-RU" sz="2000" b="1" smtClean="0">
                <a:solidFill>
                  <a:srgbClr val="FF0000"/>
                </a:solidFill>
                <a:latin typeface="Arial Narrow" pitchFamily="34" charset="0"/>
              </a:rPr>
              <a:t>ОСТРОВКИ БЕЗОПАСНОСТИ</a:t>
            </a:r>
            <a:r>
              <a:rPr lang="ru-RU" sz="2000" b="1" smtClean="0">
                <a:solidFill>
                  <a:srgbClr val="000000"/>
                </a:solidFill>
                <a:latin typeface="Arial Narrow" pitchFamily="34" charset="0"/>
              </a:rPr>
              <a:t>». Это такое возвышение над проезжей частью дороги. Если пешеходы не успели перейти широкую дорогу, они могут остановиться на «</a:t>
            </a:r>
            <a:r>
              <a:rPr lang="ru-RU" sz="2000" b="1" smtClean="0">
                <a:solidFill>
                  <a:srgbClr val="FF0000"/>
                </a:solidFill>
                <a:latin typeface="Arial Narrow" pitchFamily="34" charset="0"/>
              </a:rPr>
              <a:t>ОСТРОВКЕ БЕЗОПАСНОСТИ</a:t>
            </a:r>
            <a:r>
              <a:rPr lang="ru-RU" sz="2000" b="1" smtClean="0">
                <a:solidFill>
                  <a:srgbClr val="000000"/>
                </a:solidFill>
                <a:latin typeface="Arial Narrow" pitchFamily="34" charset="0"/>
              </a:rPr>
              <a:t>», чтобы пропустить машины. Водителям нельзя заезжать на «островок безопасности», даже если на нем нет пешеходов.</a:t>
            </a:r>
          </a:p>
          <a:p>
            <a:pPr eaLnBrk="1" hangingPunct="1"/>
            <a:endParaRPr lang="ru-RU" sz="2600" smtClean="0"/>
          </a:p>
        </p:txBody>
      </p:sp>
      <p:pic>
        <p:nvPicPr>
          <p:cNvPr id="36867" name="Picture 4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49275"/>
            <a:ext cx="4559300" cy="56165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5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0" name="Picture 4" descr="Untitled-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49275"/>
            <a:ext cx="8424862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2305050"/>
          </a:xfrm>
        </p:spPr>
        <p:txBody>
          <a:bodyPr/>
          <a:lstStyle/>
          <a:p>
            <a:pPr eaLnBrk="1" hangingPunct="1"/>
            <a:r>
              <a:rPr lang="ru-RU" sz="2800" smtClean="0"/>
              <a:t>Кататься на велосипедах, роликах и скейтбордах можно только во дворе или на специальных площадках. Выбегать на дорогу за мячом или собакой опасно!</a:t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pic>
        <p:nvPicPr>
          <p:cNvPr id="38915" name="Picture 5" descr="d-k0jul-au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060575"/>
            <a:ext cx="8135937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2362200"/>
          </a:xfrm>
        </p:spPr>
        <p:txBody>
          <a:bodyPr/>
          <a:lstStyle/>
          <a:p>
            <a:pPr eaLnBrk="1" hangingPunct="1"/>
            <a:r>
              <a:rPr lang="ru-RU" sz="2800" smtClean="0"/>
              <a:t>Главное правило перехода: подошел к дороге - остановись, чтобы оценить дорожную обстановку. И только если нет опасности, можно переходить дорогу.</a:t>
            </a:r>
            <a:br>
              <a:rPr lang="ru-RU" sz="2800" smtClean="0"/>
            </a:br>
            <a:endParaRPr lang="ru-RU" sz="2800" smtClean="0"/>
          </a:p>
        </p:txBody>
      </p:sp>
      <p:pic>
        <p:nvPicPr>
          <p:cNvPr id="39939" name="Picture 5" descr="d-k0jan-f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276475"/>
            <a:ext cx="82804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2433637"/>
          </a:xfrm>
        </p:spPr>
        <p:txBody>
          <a:bodyPr/>
          <a:lstStyle/>
          <a:p>
            <a:pPr eaLnBrk="1" hangingPunct="1"/>
            <a:r>
              <a:rPr lang="ru-RU" sz="2800" smtClean="0"/>
              <a:t>Надо быть очень внимательным при переходе дороги! Самые безопасные переходы - подземный и надземный. Если их нет, лучше перейти по «зебре».</a:t>
            </a:r>
            <a:br>
              <a:rPr lang="ru-RU" sz="2800" smtClean="0"/>
            </a:br>
            <a:endParaRPr lang="ru-RU" sz="2800" smtClean="0"/>
          </a:p>
        </p:txBody>
      </p:sp>
      <p:pic>
        <p:nvPicPr>
          <p:cNvPr id="40963" name="Picture 5" descr="d-k0mar-ap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420938"/>
            <a:ext cx="8497887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147050" cy="2433637"/>
          </a:xfrm>
        </p:spPr>
        <p:txBody>
          <a:bodyPr/>
          <a:lstStyle/>
          <a:p>
            <a:pPr eaLnBrk="1" hangingPunct="1"/>
            <a:r>
              <a:rPr lang="ru-RU" sz="2800" smtClean="0"/>
              <a:t>Переходить улицу можно только на зеленый сигнал светофора. Но даже при зеленом сигнале никогда не начинай движение сразу. Сначала убедись, что машины успели остановиться и путь безопасен.</a:t>
            </a:r>
            <a:br>
              <a:rPr lang="ru-RU" sz="2800" smtClean="0"/>
            </a:br>
            <a:endParaRPr lang="ru-RU" sz="2800" smtClean="0"/>
          </a:p>
        </p:txBody>
      </p:sp>
      <p:pic>
        <p:nvPicPr>
          <p:cNvPr id="41987" name="Picture 5" descr="d-k0may-ju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492375"/>
            <a:ext cx="856932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2217737"/>
          </a:xfrm>
        </p:spPr>
        <p:txBody>
          <a:bodyPr/>
          <a:lstStyle/>
          <a:p>
            <a:pPr eaLnBrk="1" hangingPunct="1"/>
            <a:r>
              <a:rPr lang="ru-RU" sz="2800" smtClean="0"/>
              <a:t>Если на остановке стоит автобус, не обходи его ни спереди, ни сзади. Надо дождаться, пока он отъедет, и только тогда начинать переход.</a:t>
            </a:r>
            <a:br>
              <a:rPr lang="ru-RU" sz="2800" smtClean="0"/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pic>
        <p:nvPicPr>
          <p:cNvPr id="43011" name="Picture 5" descr="d-k0sen-o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557338"/>
            <a:ext cx="84963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2867025"/>
          </a:xfrm>
        </p:spPr>
        <p:txBody>
          <a:bodyPr/>
          <a:lstStyle/>
          <a:p>
            <a:pPr eaLnBrk="1" hangingPunct="1"/>
            <a:r>
              <a:rPr lang="ru-RU" sz="2800" smtClean="0"/>
              <a:t>Особенно внимательным надо быть, когда обзору мешают препятствия. Стоящие у тротуара машина, кусты,  могут скрывать за собой движущийся автомобиль. Поэтому убедись, что опасности нет, и только тогда переходи.</a:t>
            </a:r>
            <a:br>
              <a:rPr lang="ru-RU" sz="2800" smtClean="0"/>
            </a:br>
            <a:endParaRPr lang="ru-RU" sz="2800" smtClean="0"/>
          </a:p>
        </p:txBody>
      </p:sp>
      <p:pic>
        <p:nvPicPr>
          <p:cNvPr id="44035" name="Picture 5" descr="d-k0nov-de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781300"/>
            <a:ext cx="813593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468313" y="757238"/>
            <a:ext cx="3671887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/>
              <a:t>Всё время будь внимательным и помни наперёд:</a:t>
            </a:r>
            <a:br>
              <a:rPr lang="ru-RU" b="1"/>
            </a:br>
            <a:r>
              <a:rPr lang="ru-RU" b="1"/>
              <a:t>Свои имеют правила шофёр и пешеход.</a:t>
            </a:r>
          </a:p>
        </p:txBody>
      </p:sp>
      <p:pic>
        <p:nvPicPr>
          <p:cNvPr id="45059" name="Picture 4" descr="mag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33375"/>
            <a:ext cx="3887788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5" descr="Без имени-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708275"/>
            <a:ext cx="424815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77813"/>
            <a:ext cx="7691438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Дорога-это используемая для движения транспортных средств полоса земли.</a:t>
            </a:r>
            <a:br>
              <a:rPr lang="ru-RU" sz="2800" smtClean="0"/>
            </a:br>
            <a:r>
              <a:rPr lang="ru-RU" sz="2800" smtClean="0"/>
              <a:t>Основная часть дороги - проезжая часть, которая имеет одну, две и более полосы движения.</a:t>
            </a:r>
          </a:p>
        </p:txBody>
      </p:sp>
      <p:pic>
        <p:nvPicPr>
          <p:cNvPr id="18435" name="Picture 4" descr="MPj0401478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36838"/>
            <a:ext cx="820737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 descr="MCj0398515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3714750"/>
            <a:ext cx="17399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i?id=95334165&amp;tov=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3284538"/>
            <a:ext cx="27860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42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Участники дорожного движения.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  <p:pic>
        <p:nvPicPr>
          <p:cNvPr id="19460" name="Picture 4" descr="пешехо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557338"/>
            <a:ext cx="83534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68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549275"/>
            <a:ext cx="8353425" cy="557688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В школе вы – ученики,</a:t>
            </a:r>
            <a:br>
              <a:rPr lang="ru-RU" sz="2800" smtClean="0"/>
            </a:br>
            <a:r>
              <a:rPr lang="ru-RU" sz="2800" smtClean="0"/>
              <a:t>А в театре – зрители,</a:t>
            </a:r>
            <a:br>
              <a:rPr lang="ru-RU" sz="2800" smtClean="0"/>
            </a:br>
            <a:r>
              <a:rPr lang="ru-RU" sz="2800" smtClean="0"/>
              <a:t>А в музее, в зоопарке – </a:t>
            </a:r>
            <a:br>
              <a:rPr lang="ru-RU" sz="2800" smtClean="0"/>
            </a:br>
            <a:r>
              <a:rPr lang="ru-RU" sz="2800" smtClean="0"/>
              <a:t>Все мы посетители.</a:t>
            </a:r>
            <a:br>
              <a:rPr lang="ru-RU" sz="2800" smtClean="0"/>
            </a:br>
            <a:r>
              <a:rPr lang="ru-RU" sz="2800" smtClean="0"/>
              <a:t>А коль на улицу ты вышел,</a:t>
            </a:r>
            <a:br>
              <a:rPr lang="ru-RU" sz="2800" smtClean="0"/>
            </a:br>
            <a:r>
              <a:rPr lang="ru-RU" sz="2800" smtClean="0"/>
              <a:t>Знай, приятель, наперед:</a:t>
            </a:r>
            <a:br>
              <a:rPr lang="ru-RU" sz="2800" smtClean="0"/>
            </a:br>
            <a:r>
              <a:rPr lang="ru-RU" sz="2800" smtClean="0"/>
              <a:t>Всех названий стал ты выше,</a:t>
            </a:r>
            <a:br>
              <a:rPr lang="ru-RU" sz="2800" smtClean="0"/>
            </a:br>
            <a:r>
              <a:rPr lang="ru-RU" sz="2800" smtClean="0"/>
              <a:t>Стал ты сразу…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                         </a:t>
            </a:r>
          </a:p>
          <a:p>
            <a:pPr eaLnBrk="1" hangingPunct="1">
              <a:defRPr/>
            </a:pPr>
            <a:endParaRPr lang="ru-RU" sz="2800" smtClean="0"/>
          </a:p>
        </p:txBody>
      </p:sp>
      <p:pic>
        <p:nvPicPr>
          <p:cNvPr id="45063" name="Picture 7" descr="Untitled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341438"/>
            <a:ext cx="3406775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600200"/>
            <a:ext cx="7834312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Знает правила движения,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Как урок учитель,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Плюс сноровка при вождении,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Звать его …..</a:t>
            </a:r>
          </a:p>
        </p:txBody>
      </p:sp>
      <p:pic>
        <p:nvPicPr>
          <p:cNvPr id="21507" name="Picture 4" descr="оо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2997200"/>
            <a:ext cx="25209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р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2349500"/>
            <a:ext cx="36718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Пассажир-человек, находящийся в машине, кроме водителя.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207486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Пешеход, водитель, пассажир должны соблюдать  предписанные им  правила дорожного движения!</a:t>
            </a:r>
          </a:p>
        </p:txBody>
      </p:sp>
      <p:pic>
        <p:nvPicPr>
          <p:cNvPr id="23555" name="Picture 5" descr="ь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2924175"/>
            <a:ext cx="26638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7" descr="ооооо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19250" y="2997200"/>
            <a:ext cx="2781300" cy="348932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362950" cy="19431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solidFill>
                  <a:schemeClr val="tx1"/>
                </a:solidFill>
              </a:rPr>
              <a:t/>
            </a:r>
            <a:br>
              <a:rPr lang="ru-RU" sz="2800" b="1" smtClean="0">
                <a:solidFill>
                  <a:schemeClr val="tx1"/>
                </a:solidFill>
              </a:rPr>
            </a:br>
            <a:endParaRPr lang="ru-RU" sz="2800" b="1" smtClean="0">
              <a:solidFill>
                <a:schemeClr val="tx1"/>
              </a:solidFill>
            </a:endParaRPr>
          </a:p>
        </p:txBody>
      </p:sp>
      <p:sp>
        <p:nvSpPr>
          <p:cNvPr id="24579" name="Rectangle 9"/>
          <p:cNvSpPr>
            <a:spLocks noChangeArrowheads="1"/>
          </p:cNvSpPr>
          <p:nvPr/>
        </p:nvSpPr>
        <p:spPr bwMode="auto">
          <a:xfrm>
            <a:off x="468313" y="549275"/>
            <a:ext cx="8135937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По городу, по улице не ходят просто так,</a:t>
            </a:r>
            <a:br>
              <a:rPr lang="ru-RU" sz="2800" b="1"/>
            </a:br>
            <a:r>
              <a:rPr lang="ru-RU" sz="2800" b="1"/>
              <a:t>Когда не знаешь правила —</a:t>
            </a:r>
            <a:br>
              <a:rPr lang="ru-RU" sz="2800" b="1"/>
            </a:br>
            <a:r>
              <a:rPr lang="ru-RU" sz="2800" b="1"/>
              <a:t>легко попасть впросак.</a:t>
            </a:r>
            <a:br>
              <a:rPr lang="ru-RU" sz="2800" b="1"/>
            </a:br>
            <a:r>
              <a:rPr lang="ru-RU" b="1"/>
              <a:t/>
            </a:r>
            <a:br>
              <a:rPr lang="ru-RU" b="1"/>
            </a:br>
            <a:endParaRPr lang="ru-RU" b="1"/>
          </a:p>
        </p:txBody>
      </p:sp>
      <p:pic>
        <p:nvPicPr>
          <p:cNvPr id="24580" name="Picture 10" descr="е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2205038"/>
            <a:ext cx="30241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2" descr="т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924175"/>
            <a:ext cx="338455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66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етка с тенью">
  <a:themeElements>
    <a:clrScheme name="Сетка с тенью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очки">
  <a:themeElements>
    <a:clrScheme name="Точки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Эхо">
  <a:themeElements>
    <a:clrScheme name="Эхо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Эх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Эхо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560</Words>
  <Application>Microsoft Office PowerPoint</Application>
  <PresentationFormat>Экран (4:3)</PresentationFormat>
  <Paragraphs>46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29</vt:i4>
      </vt:variant>
    </vt:vector>
  </HeadingPairs>
  <TitlesOfParts>
    <vt:vector size="44" baseType="lpstr">
      <vt:lpstr>Arial</vt:lpstr>
      <vt:lpstr>Calibri</vt:lpstr>
      <vt:lpstr>Wingdings</vt:lpstr>
      <vt:lpstr>Verdana</vt:lpstr>
      <vt:lpstr>Times New Roman</vt:lpstr>
      <vt:lpstr>Tahoma</vt:lpstr>
      <vt:lpstr>Arial Narrow</vt:lpstr>
      <vt:lpstr>Оформление по умолчанию</vt:lpstr>
      <vt:lpstr>Сетка с тенью</vt:lpstr>
      <vt:lpstr>Склон</vt:lpstr>
      <vt:lpstr>Клен</vt:lpstr>
      <vt:lpstr>Граница</vt:lpstr>
      <vt:lpstr>Точки</vt:lpstr>
      <vt:lpstr>Разрез</vt:lpstr>
      <vt:lpstr>Эхо</vt:lpstr>
      <vt:lpstr>Дорога без опасности</vt:lpstr>
      <vt:lpstr>С каждым годом увеличивается количество транспорта. Днём и ночью по дорогам непрерывным потоком движутся автомобили, автобусы, троллейбусы, трамваи.</vt:lpstr>
      <vt:lpstr>   Дорога-это используемая для движения транспортных средств полоса земли. Основная часть дороги - проезжая часть, которая имеет одну, две и более полосы движения.</vt:lpstr>
      <vt:lpstr>Участники дорожного движения.</vt:lpstr>
      <vt:lpstr>Слайд 5</vt:lpstr>
      <vt:lpstr>Слайд 6</vt:lpstr>
      <vt:lpstr>Пассажир-человек, находящийся в машине, кроме водителя.</vt:lpstr>
      <vt:lpstr>Пешеход, водитель, пассажир должны соблюдать  предписанные им  правила дорожного движения!</vt:lpstr>
      <vt:lpstr> </vt:lpstr>
      <vt:lpstr>Слайд 10</vt:lpstr>
      <vt:lpstr>Слайд 11</vt:lpstr>
      <vt:lpstr>Пешеходы должны двигаться по тротуарам или пешеходным дорожкам.</vt:lpstr>
      <vt:lpstr>Если тротуары отсутствуют, нужно идти  по обочине. </vt:lpstr>
      <vt:lpstr>Слайд 14</vt:lpstr>
      <vt:lpstr>Слайд 15</vt:lpstr>
      <vt:lpstr>Слайд 16</vt:lpstr>
      <vt:lpstr>Слайд 17</vt:lpstr>
      <vt:lpstr>Если одну улицу пересекает другая, такой перекресток называется четырехсторонним</vt:lpstr>
      <vt:lpstr>Слайд 19</vt:lpstr>
      <vt:lpstr>Слайд 20</vt:lpstr>
      <vt:lpstr>Слайд 21</vt:lpstr>
      <vt:lpstr>Слайд 22</vt:lpstr>
      <vt:lpstr>Кататься на велосипедах, роликах и скейтбордах можно только во дворе или на специальных площадках. Выбегать на дорогу за мячом или собакой опасно!  </vt:lpstr>
      <vt:lpstr>Главное правило перехода: подошел к дороге - остановись, чтобы оценить дорожную обстановку. И только если нет опасности, можно переходить дорогу. </vt:lpstr>
      <vt:lpstr>Надо быть очень внимательным при переходе дороги! Самые безопасные переходы - подземный и надземный. Если их нет, лучше перейти по «зебре». </vt:lpstr>
      <vt:lpstr>Переходить улицу можно только на зеленый сигнал светофора. Но даже при зеленом сигнале никогда не начинай движение сразу. Сначала убедись, что машины успели остановиться и путь безопасен. </vt:lpstr>
      <vt:lpstr>Если на остановке стоит автобус, не обходи его ни спереди, ни сзади. Надо дождаться, пока он отъедет, и только тогда начинать переход.  </vt:lpstr>
      <vt:lpstr>Особенно внимательным надо быть, когда обзору мешают препятствия. Стоящие у тротуара машина, кусты,  могут скрывать за собой движущийся автомобиль. Поэтому убедись, что опасности нет, и только тогда переходи. 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Денис</dc:creator>
  <cp:lastModifiedBy>USER</cp:lastModifiedBy>
  <cp:revision>18</cp:revision>
  <dcterms:created xsi:type="dcterms:W3CDTF">2009-04-11T10:25:19Z</dcterms:created>
  <dcterms:modified xsi:type="dcterms:W3CDTF">2015-10-27T12:22:28Z</dcterms:modified>
</cp:coreProperties>
</file>