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71" r:id="rId2"/>
    <p:sldId id="256" r:id="rId3"/>
    <p:sldId id="257" r:id="rId4"/>
    <p:sldId id="258" r:id="rId5"/>
    <p:sldId id="259" r:id="rId6"/>
    <p:sldId id="263" r:id="rId7"/>
    <p:sldId id="260" r:id="rId8"/>
    <p:sldId id="262" r:id="rId9"/>
    <p:sldId id="264" r:id="rId10"/>
    <p:sldId id="265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7C9C34"/>
    <a:srgbClr val="006600"/>
    <a:srgbClr val="996633"/>
    <a:srgbClr val="EAEAEA"/>
    <a:srgbClr val="AAEF9F"/>
    <a:srgbClr val="88F27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B39C-B96B-4179-9F28-621C7F8AE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A3DBB-8991-4E0A-B443-FA2E0C19A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C601-AF0E-4670-B512-A3E5DB95F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7F8F-4AAF-4A13-92ED-2E4E3EEF0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FF42-F050-441A-8C81-505F2239A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B7FD4-9599-4123-B455-6E1BC38E1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66C7-492E-44E4-99B6-A696A4871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1454-377A-48B0-968A-541987DD2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E29D-F72E-4607-9A23-32A704E13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45B0-4C13-46D3-BC82-F75CA4237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9523-0036-44F5-878C-9F99990F5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363E-3714-46D7-9EF9-7A329C718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3059-6D4B-4D3A-83B2-EA34516AC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0256-DA54-4053-8F4B-28695A92C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CB64C94-77AE-48FF-9D67-11B1444EF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6" r:id="rId2"/>
    <p:sldLayoutId id="2147483808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9" r:id="rId9"/>
    <p:sldLayoutId id="2147483802" r:id="rId10"/>
    <p:sldLayoutId id="2147483803" r:id="rId11"/>
    <p:sldLayoutId id="2147483804" r:id="rId12"/>
    <p:sldLayoutId id="2147483805" r:id="rId13"/>
    <p:sldLayoutId id="2147483806" r:id="rId14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500" y="4429125"/>
            <a:ext cx="5637213" cy="1817688"/>
          </a:xfrm>
        </p:spPr>
        <p:txBody>
          <a:bodyPr/>
          <a:lstStyle/>
          <a:p>
            <a:pPr algn="ctr"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Автор: Матвеева Светлана Александровна </a:t>
            </a:r>
          </a:p>
          <a:p>
            <a:pPr algn="ctr"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ГБОУ СОШ «Центр образования» пос.Варламово</a:t>
            </a:r>
          </a:p>
          <a:p>
            <a:pPr algn="ctr"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2015г</a:t>
            </a:r>
          </a:p>
          <a:p>
            <a:pPr eaLnBrk="1" hangingPunct="1"/>
            <a:endParaRPr lang="ru-RU" sz="18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500042"/>
            <a:ext cx="4000528" cy="1793875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Классный час</a:t>
            </a:r>
            <a:endParaRPr lang="ru-RU" sz="2800" dirty="0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857375" y="1214438"/>
            <a:ext cx="5602288" cy="2873375"/>
          </a:xfrm>
          <a:prstGeom prst="doubleWave">
            <a:avLst>
              <a:gd name="adj1" fmla="val 10319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FF0000"/>
                </a:solidFill>
              </a:rPr>
              <a:t>«Мы </a:t>
            </a:r>
            <a:r>
              <a:rPr lang="ru-RU" sz="5400" dirty="0">
                <a:solidFill>
                  <a:srgbClr val="FF0000"/>
                </a:solidFill>
              </a:rPr>
              <a:t>идём в </a:t>
            </a:r>
          </a:p>
          <a:p>
            <a:pPr algn="ctr">
              <a:defRPr/>
            </a:pPr>
            <a:r>
              <a:rPr lang="ru-RU" sz="5400" dirty="0">
                <a:solidFill>
                  <a:srgbClr val="FF0000"/>
                </a:solidFill>
              </a:rPr>
              <a:t>Гости</a:t>
            </a:r>
            <a:r>
              <a:rPr lang="ru-RU" sz="5400" dirty="0">
                <a:solidFill>
                  <a:srgbClr val="FF0000"/>
                </a:solidFill>
              </a:rPr>
              <a:t>!»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smtClean="0">
                <a:solidFill>
                  <a:srgbClr val="0070C0"/>
                </a:solidFill>
                <a:latin typeface="Comic Sans MS" pitchFamily="66" charset="0"/>
              </a:rPr>
              <a:t>Правило: ЗА СТОЛОМ БУДЬ АККУРАТНЫМ, ДОБРЫМ, ВЕЖЛИВЫМ, ОПРЯТНЫМ!</a:t>
            </a:r>
          </a:p>
        </p:txBody>
      </p:sp>
      <p:pic>
        <p:nvPicPr>
          <p:cNvPr id="14339" name="Рисунок 6" descr="x_94a654c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2633663"/>
            <a:ext cx="7550150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748713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>
                <a:solidFill>
                  <a:srgbClr val="7030A0"/>
                </a:solidFill>
                <a:latin typeface="Comic Sans MS" pitchFamily="66" charset="0"/>
              </a:rPr>
              <a:t>Правило: ДАРИТЕ ВСЕМ ВОЛШЕБНЫЕ СЛОВА!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3779838" y="1557338"/>
            <a:ext cx="47513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solidFill>
                  <a:srgbClr val="7030A0"/>
                </a:solidFill>
                <a:latin typeface="Monotype Corsiva" pitchFamily="66" charset="0"/>
              </a:rPr>
              <a:t>Говоря «Здравствуйте» мы желаем окружающим здоровья!</a:t>
            </a:r>
          </a:p>
        </p:txBody>
      </p:sp>
      <p:pic>
        <p:nvPicPr>
          <p:cNvPr id="15364" name="Рисунок 7" descr="9338d6dea3a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714500"/>
            <a:ext cx="3571875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8" descr="yarilo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3357563"/>
            <a:ext cx="428625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569325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i="1" smtClean="0">
                <a:solidFill>
                  <a:srgbClr val="00B050"/>
                </a:solidFill>
                <a:latin typeface="Comic Sans MS" pitchFamily="66" charset="0"/>
              </a:rPr>
              <a:t>Давайте вместе вставим пропущенные слова!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 rot="10800000" flipV="1">
            <a:off x="2357438" y="1389063"/>
            <a:ext cx="49291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Растает даже ледяная глыба от слова тёплого </a:t>
            </a:r>
            <a:r>
              <a:rPr lang="ru-RU" sz="2400" i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2400" i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Зазеленеет старый пень, когда услышит </a:t>
            </a:r>
            <a:r>
              <a:rPr lang="ru-RU" sz="2400" i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2400" i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больше есть не в силах, скажем маме мы </a:t>
            </a:r>
            <a:r>
              <a:rPr lang="ru-RU" sz="2400" i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2400" i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Мальчик вежливый и развитый говорит, встречаясь </a:t>
            </a:r>
            <a:r>
              <a:rPr lang="ru-RU" sz="2400" i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2400" i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нас бранят за шалости, говорим </a:t>
            </a:r>
            <a:r>
              <a:rPr lang="ru-RU" sz="2400" i="1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2400" i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во Франции, и в Дании  на прощанье говорят... </a:t>
            </a:r>
            <a:endParaRPr lang="ru-RU" sz="2400" i="1">
              <a:solidFill>
                <a:srgbClr val="00B05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внимание!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619250" y="4868863"/>
            <a:ext cx="586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solidFill>
                  <a:srgbClr val="FF0000"/>
                </a:solidFill>
                <a:latin typeface="Monotype Corsiva" pitchFamily="66" charset="0"/>
              </a:rPr>
              <a:t>Всего хорошего вам!    </a:t>
            </a:r>
          </a:p>
          <a:p>
            <a:pPr algn="r">
              <a:spcBef>
                <a:spcPct val="50000"/>
              </a:spcBef>
            </a:pPr>
            <a:endParaRPr lang="ru-RU" sz="2000">
              <a:solidFill>
                <a:srgbClr val="663300"/>
              </a:solidFill>
              <a:latin typeface="Monotype Corsiva" pitchFamily="66" charset="0"/>
            </a:endParaRPr>
          </a:p>
        </p:txBody>
      </p:sp>
      <p:pic>
        <p:nvPicPr>
          <p:cNvPr id="17412" name="Рисунок 5" descr="47988098_10608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87689">
            <a:off x="857250" y="1854200"/>
            <a:ext cx="3381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6" descr="yarilo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98970">
            <a:off x="4765675" y="1770063"/>
            <a:ext cx="3810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12"/>
          <p:cNvSpPr>
            <a:spLocks noChangeArrowheads="1"/>
          </p:cNvSpPr>
          <p:nvPr/>
        </p:nvSpPr>
        <p:spPr bwMode="auto">
          <a:xfrm>
            <a:off x="3214688" y="500063"/>
            <a:ext cx="3744912" cy="2016125"/>
          </a:xfrm>
          <a:prstGeom prst="doubleWave">
            <a:avLst>
              <a:gd name="adj1" fmla="val 10319"/>
              <a:gd name="adj2" fmla="val 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Мы идём в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Гости!</a:t>
            </a:r>
          </a:p>
        </p:txBody>
      </p:sp>
      <p:pic>
        <p:nvPicPr>
          <p:cNvPr id="6147" name="Рисунок 7" descr="1237378752_ddd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4050" y="3789363"/>
            <a:ext cx="21431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8" descr="ab9c15833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79373">
            <a:off x="566738" y="1060450"/>
            <a:ext cx="2046287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9" descr="d5a74a8e8bcea020e800a01e929f37e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825" y="2722563"/>
            <a:ext cx="30861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>Будьте доброжелательны! </a:t>
            </a:r>
          </a:p>
        </p:txBody>
      </p:sp>
      <p:sp>
        <p:nvSpPr>
          <p:cNvPr id="717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928813"/>
            <a:ext cx="5072062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663300"/>
                </a:solidFill>
                <a:latin typeface="Monotype Corsiva" pitchFamily="66" charset="0"/>
              </a:rPr>
              <a:t>Пусть не пугают вас ненастья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663300"/>
                </a:solidFill>
                <a:latin typeface="Monotype Corsiva" pitchFamily="66" charset="0"/>
              </a:rPr>
              <a:t>Мы в жизни всем желаем </a:t>
            </a:r>
            <a:r>
              <a:rPr lang="ru-RU" b="1" i="1" smtClean="0">
                <a:solidFill>
                  <a:srgbClr val="FF0000"/>
                </a:solidFill>
                <a:latin typeface="Monotype Corsiva" pitchFamily="66" charset="0"/>
              </a:rPr>
              <a:t>счастья!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663300"/>
                </a:solidFill>
                <a:latin typeface="Monotype Corsiva" pitchFamily="66" charset="0"/>
              </a:rPr>
              <a:t>Друзьями полнится квартира 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663300"/>
                </a:solidFill>
                <a:latin typeface="Monotype Corsiva" pitchFamily="66" charset="0"/>
              </a:rPr>
              <a:t>Мы в жизни всем желаем </a:t>
            </a:r>
            <a:r>
              <a:rPr lang="ru-RU" b="1" i="1" smtClean="0">
                <a:solidFill>
                  <a:srgbClr val="FF0000"/>
                </a:solidFill>
                <a:latin typeface="Monotype Corsiva" pitchFamily="66" charset="0"/>
              </a:rPr>
              <a:t>мира!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663300"/>
                </a:solidFill>
                <a:latin typeface="Monotype Corsiva" pitchFamily="66" charset="0"/>
              </a:rPr>
              <a:t>И повторяем вновь и вновь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solidFill>
                  <a:srgbClr val="663300"/>
                </a:solidFill>
                <a:latin typeface="Monotype Corsiva" pitchFamily="66" charset="0"/>
              </a:rPr>
              <a:t>Пусть всем сопутствует </a:t>
            </a:r>
            <a:r>
              <a:rPr lang="ru-RU" b="1" i="1" smtClean="0">
                <a:solidFill>
                  <a:srgbClr val="FF0000"/>
                </a:solidFill>
                <a:latin typeface="Monotype Corsiva" pitchFamily="66" charset="0"/>
              </a:rPr>
              <a:t>любовь!</a:t>
            </a:r>
          </a:p>
        </p:txBody>
      </p:sp>
      <p:pic>
        <p:nvPicPr>
          <p:cNvPr id="7172" name="Содержимое 5" descr="Жук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938713" y="1600200"/>
            <a:ext cx="34575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Правило: НЕ ПРИХОДИ В ГОСТИ БЕЗ ПРИГЛАШЕНИЯ!</a:t>
            </a:r>
          </a:p>
        </p:txBody>
      </p:sp>
      <p:pic>
        <p:nvPicPr>
          <p:cNvPr id="8195" name="Содержимое 5" descr="3778648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sp>
        <p:nvSpPr>
          <p:cNvPr id="8196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000625" y="1773238"/>
            <a:ext cx="3929063" cy="429895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В гости, милые друзья, вам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сказать обязана я,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Ходят, без сомнения, лишь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по приглашению.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 Если вы пришли незвано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для хозяев это странно!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Раз к себе не приглашали,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Franklin Gothic Demi Cond" pitchFamily="34" charset="0"/>
              </a:rPr>
              <a:t>значит, вас совсем не ждали.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endParaRPr lang="ru-RU" b="1" smtClean="0">
              <a:solidFill>
                <a:srgbClr val="66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solidFill>
                  <a:srgbClr val="0070C0"/>
                </a:solidFill>
                <a:latin typeface="Comic Sans MS" pitchFamily="66" charset="0"/>
              </a:rPr>
              <a:t>Правило: НЕ ПРИХОДИ РАНЬШЕ НАЗНАЧЕННОГО СРОКА!</a:t>
            </a:r>
            <a:r>
              <a:rPr lang="ru-RU" sz="320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285875"/>
            <a:ext cx="4470400" cy="4525963"/>
          </a:xfrm>
        </p:spPr>
        <p:txBody>
          <a:bodyPr rtlCol="0">
            <a:normAutofit fontScale="77500" lnSpcReduction="20000"/>
          </a:bodyPr>
          <a:lstStyle/>
          <a:p>
            <a:pPr indent="-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На секунды счет идет,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Гномик вырвался вперед,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Но не знает он пока,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Как секунда коротка.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Посмотри — </a:t>
            </a:r>
            <a:r>
              <a:rPr lang="ru-RU" dirty="0" err="1" smtClean="0">
                <a:solidFill>
                  <a:schemeClr val="accent1"/>
                </a:solidFill>
                <a:cs typeface="Vrinda" pitchFamily="2" charset="0"/>
              </a:rPr>
              <a:t>ка</a:t>
            </a: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 на часы —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Стрелки здесь не для красы: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Они указали для нас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Секунду, минуту и час.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Секунду — тоненькая,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Минуту — длинненькая,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А коротенькая — час: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Так бывает всякий раз.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Шестьдесят секунд прошли —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Мы к минуте подошли.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Ну, а шестьдесят минут</a:t>
            </a:r>
            <a:br>
              <a:rPr lang="ru-RU" dirty="0" smtClean="0">
                <a:solidFill>
                  <a:schemeClr val="accent1"/>
                </a:solidFill>
                <a:cs typeface="Vrinda" pitchFamily="2" charset="0"/>
              </a:rPr>
            </a:br>
            <a:r>
              <a:rPr lang="ru-RU" dirty="0" smtClean="0">
                <a:solidFill>
                  <a:schemeClr val="accent1"/>
                </a:solidFill>
                <a:cs typeface="Vrinda" pitchFamily="2" charset="0"/>
              </a:rPr>
              <a:t>Вместе целый час дадут.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800" dirty="0" smtClean="0">
              <a:solidFill>
                <a:srgbClr val="663300"/>
              </a:solidFill>
            </a:endParaRPr>
          </a:p>
        </p:txBody>
      </p:sp>
      <p:pic>
        <p:nvPicPr>
          <p:cNvPr id="7" name="Содержимое 6" descr="47382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2348706"/>
            <a:ext cx="4038600" cy="3028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11188" y="333375"/>
            <a:ext cx="7126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7030A0"/>
                </a:solidFill>
              </a:rPr>
              <a:t>Правило: УМЕЙ ПРАВИЛЬНО</a:t>
            </a:r>
          </a:p>
          <a:p>
            <a:pPr algn="ctr"/>
            <a:r>
              <a:rPr lang="ru-RU">
                <a:solidFill>
                  <a:srgbClr val="7030A0"/>
                </a:solidFill>
              </a:rPr>
              <a:t>ПРИНЯТЬ ГОСТЕЙ!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 rot="-875202">
            <a:off x="466725" y="1773238"/>
            <a:ext cx="5045075" cy="486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ru-RU" sz="2000">
                <a:solidFill>
                  <a:srgbClr val="7030A0"/>
                </a:solidFill>
              </a:rPr>
              <a:t>Коль захотел друзей позвать- </a:t>
            </a:r>
          </a:p>
          <a:p>
            <a:r>
              <a:rPr lang="ru-RU" sz="2000">
                <a:solidFill>
                  <a:srgbClr val="7030A0"/>
                </a:solidFill>
              </a:rPr>
              <a:t>Сумей их правильно принять!</a:t>
            </a:r>
          </a:p>
          <a:p>
            <a:r>
              <a:rPr lang="ru-RU" sz="2000">
                <a:solidFill>
                  <a:srgbClr val="7030A0"/>
                </a:solidFill>
              </a:rPr>
              <a:t>Будь приветлив, не стесняйся,</a:t>
            </a:r>
          </a:p>
          <a:p>
            <a:r>
              <a:rPr lang="ru-RU" sz="2000">
                <a:solidFill>
                  <a:srgbClr val="7030A0"/>
                </a:solidFill>
              </a:rPr>
              <a:t>Им почаще улыбайся.</a:t>
            </a:r>
          </a:p>
          <a:p>
            <a:r>
              <a:rPr lang="ru-RU" sz="2000">
                <a:solidFill>
                  <a:srgbClr val="7030A0"/>
                </a:solidFill>
              </a:rPr>
              <a:t>Чтобы гости не скучали</a:t>
            </a:r>
          </a:p>
          <a:p>
            <a:r>
              <a:rPr lang="ru-RU" sz="2000">
                <a:solidFill>
                  <a:srgbClr val="7030A0"/>
                </a:solidFill>
              </a:rPr>
              <a:t>Предложи им выпить чаю.</a:t>
            </a:r>
          </a:p>
          <a:p>
            <a:r>
              <a:rPr lang="ru-RU" sz="2000">
                <a:solidFill>
                  <a:srgbClr val="7030A0"/>
                </a:solidFill>
              </a:rPr>
              <a:t>Не ругайся, не кричи, </a:t>
            </a:r>
          </a:p>
          <a:p>
            <a:r>
              <a:rPr lang="ru-RU" sz="2000">
                <a:solidFill>
                  <a:srgbClr val="7030A0"/>
                </a:solidFill>
              </a:rPr>
              <a:t>Хоть на это сто причин!</a:t>
            </a:r>
          </a:p>
          <a:p>
            <a:r>
              <a:rPr lang="ru-RU" sz="2000">
                <a:solidFill>
                  <a:srgbClr val="7030A0"/>
                </a:solidFill>
              </a:rPr>
              <a:t>Будь общительным, внимательным,</a:t>
            </a:r>
          </a:p>
          <a:p>
            <a:r>
              <a:rPr lang="ru-RU" sz="2000">
                <a:solidFill>
                  <a:srgbClr val="7030A0"/>
                </a:solidFill>
              </a:rPr>
              <a:t>Всем «Спасибо»</a:t>
            </a:r>
          </a:p>
          <a:p>
            <a:r>
              <a:rPr lang="ru-RU" sz="2000">
                <a:solidFill>
                  <a:srgbClr val="7030A0"/>
                </a:solidFill>
              </a:rPr>
              <a:t> Скажи обязательно.</a:t>
            </a:r>
          </a:p>
          <a:p>
            <a:r>
              <a:rPr lang="ru-RU" sz="2000">
                <a:solidFill>
                  <a:srgbClr val="7030A0"/>
                </a:solidFill>
              </a:rPr>
              <a:t>Как гости станут уходить – </a:t>
            </a:r>
          </a:p>
          <a:p>
            <a:r>
              <a:rPr lang="ru-RU" sz="2000">
                <a:solidFill>
                  <a:srgbClr val="7030A0"/>
                </a:solidFill>
              </a:rPr>
              <a:t> Не забудь их проводить!</a:t>
            </a:r>
          </a:p>
          <a:p>
            <a:pPr algn="ctr">
              <a:spcBef>
                <a:spcPct val="50000"/>
              </a:spcBef>
            </a:pPr>
            <a:endParaRPr lang="ru-RU" sz="2000">
              <a:solidFill>
                <a:srgbClr val="663300"/>
              </a:solidFill>
              <a:latin typeface="Monotype Corsiva" pitchFamily="66" charset="0"/>
            </a:endParaRPr>
          </a:p>
        </p:txBody>
      </p:sp>
      <p:pic>
        <p:nvPicPr>
          <p:cNvPr id="10244" name="Рисунок 10" descr="47000963_1249132969_1248875652_62e8db8d025d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917991">
            <a:off x="5137150" y="2717800"/>
            <a:ext cx="3535363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8229600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solidFill>
                  <a:srgbClr val="FF0000"/>
                </a:solidFill>
                <a:latin typeface="Comic Sans MS" pitchFamily="66" charset="0"/>
              </a:rPr>
              <a:t>Правило: ВЫБИРАЙ ПОДАРОКДЛЯ ХОЗЯИНА, А НЕ ДЛЯ СЕБЯ!</a:t>
            </a:r>
          </a:p>
        </p:txBody>
      </p:sp>
      <p:pic>
        <p:nvPicPr>
          <p:cNvPr id="11267" name="Содержимое 10" descr="4a9150aacf04c6400fe4a786cbd_prev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3000" y="1425575"/>
            <a:ext cx="3346450" cy="2087563"/>
          </a:xfrm>
        </p:spPr>
      </p:pic>
      <p:sp>
        <p:nvSpPr>
          <p:cNvPr id="11268" name="Содержимое 8"/>
          <p:cNvSpPr>
            <a:spLocks noGrp="1"/>
          </p:cNvSpPr>
          <p:nvPr>
            <p:ph sz="quarter" idx="14"/>
          </p:nvPr>
        </p:nvSpPr>
        <p:spPr>
          <a:xfrm rot="273803">
            <a:off x="4648200" y="1600200"/>
            <a:ext cx="4038600" cy="33289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Garamond" pitchFamily="18" charset="0"/>
              </a:rPr>
              <a:t>Постарайся не забыть,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Garamond" pitchFamily="18" charset="0"/>
              </a:rPr>
              <a:t>что кому нужно дарить,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Garamond" pitchFamily="18" charset="0"/>
              </a:rPr>
              <a:t>Чтобы сделать всем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Garamond" pitchFamily="18" charset="0"/>
              </a:rPr>
              <a:t>приятно. Это главное.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Garamond" pitchFamily="18" charset="0"/>
              </a:rPr>
              <a:t>             Понятно?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2439988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solidFill>
                  <a:schemeClr val="accent1"/>
                </a:solidFill>
                <a:latin typeface="Comic Sans MS" pitchFamily="66" charset="0"/>
              </a:rPr>
              <a:t>Правило: БЕРИ С СОБОЙ В ГОСТИ: ОТЛИЧНОЕ НАСТРОЕНИЕ,ВЕЖЛИВОСТЬ, ДОБРОЖЕЛАТЕЛЬНОСТЬ!</a:t>
            </a:r>
          </a:p>
        </p:txBody>
      </p:sp>
      <p:pic>
        <p:nvPicPr>
          <p:cNvPr id="12291" name="Рисунок 5" descr="47988098_10608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857500"/>
            <a:ext cx="4875213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Правило: НЕ ОТВЛЕКАЙ ВНИМАНИЕ ХОЗЯИНА ТОЛЬКО НА СЕБЯ!</a:t>
            </a:r>
          </a:p>
        </p:txBody>
      </p:sp>
      <p:pic>
        <p:nvPicPr>
          <p:cNvPr id="13315" name="Содержимое 7" descr="vinni_puh_idet_v_gosti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5438" y="2071688"/>
            <a:ext cx="4492625" cy="3643312"/>
          </a:xfrm>
        </p:spPr>
      </p:pic>
      <p:sp>
        <p:nvSpPr>
          <p:cNvPr id="7" name="Текст 5"/>
          <p:cNvSpPr>
            <a:spLocks noGrp="1"/>
          </p:cNvSpPr>
          <p:nvPr>
            <p:ph type="body" sz="half" idx="2"/>
          </p:nvPr>
        </p:nvSpPr>
        <p:spPr>
          <a:xfrm rot="742058">
            <a:off x="5429250" y="3071813"/>
            <a:ext cx="3257550" cy="3054350"/>
          </a:xfrm>
        </p:spPr>
        <p:txBody>
          <a:bodyPr rtlCol="0">
            <a:normAutofit fontScale="62500" lnSpcReduction="20000"/>
          </a:bodyPr>
          <a:lstStyle/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Каждый хозяин – всем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нужно понять-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должен вниманье  гостям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уделять.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Вместе со всеми играть и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смеяться! Так что на это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нельзя обижаться!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898</TotalTime>
  <Words>336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Comic Sans MS</vt:lpstr>
      <vt:lpstr>Arial</vt:lpstr>
      <vt:lpstr>Trebuchet MS</vt:lpstr>
      <vt:lpstr>Georgia</vt:lpstr>
      <vt:lpstr>Calibri</vt:lpstr>
      <vt:lpstr>Times New Roman</vt:lpstr>
      <vt:lpstr>Monotype Corsiva</vt:lpstr>
      <vt:lpstr>Franklin Gothic Demi Cond</vt:lpstr>
      <vt:lpstr>Vrinda</vt:lpstr>
      <vt:lpstr>Garamond</vt:lpstr>
      <vt:lpstr>Воздушный поток</vt:lpstr>
      <vt:lpstr>Классный час</vt:lpstr>
      <vt:lpstr>Слайд 2</vt:lpstr>
      <vt:lpstr>Будьте доброжелательны! </vt:lpstr>
      <vt:lpstr>Правило: НЕ ПРИХОДИ В ГОСТИ БЕЗ ПРИГЛАШЕНИЯ!</vt:lpstr>
      <vt:lpstr>Правило: НЕ ПРИХОДИ РАНЬШЕ НАЗНАЧЕННОГО СРОКА! </vt:lpstr>
      <vt:lpstr>Слайд 6</vt:lpstr>
      <vt:lpstr>Правило: ВЫБИРАЙ ПОДАРОКДЛЯ ХОЗЯИНА, А НЕ ДЛЯ СЕБЯ!</vt:lpstr>
      <vt:lpstr>Правило: БЕРИ С СОБОЙ В ГОСТИ: ОТЛИЧНОЕ НАСТРОЕНИЕ,ВЕЖЛИВОСТЬ, ДОБРОЖЕЛАТЕЛЬНОСТЬ!</vt:lpstr>
      <vt:lpstr>Правило: НЕ ОТВЛЕКАЙ ВНИМАНИЕ ХОЗЯИНА ТОЛЬКО НА СЕБЯ!</vt:lpstr>
      <vt:lpstr>Правило: ЗА СТОЛОМ БУДЬ АККУРАТНЫМ, ДОБРЫМ, ВЕЖЛИВЫМ, ОПРЯТНЫМ!</vt:lpstr>
      <vt:lpstr>Правило: ДАРИТЕ ВСЕМ ВОЛШЕБНЫЕ СЛОВА!</vt:lpstr>
      <vt:lpstr>Давайте вместе вставим пропущенные слова!</vt:lpstr>
      <vt:lpstr>Спасибо за внимание!</vt:lpstr>
    </vt:vector>
  </TitlesOfParts>
  <Company>Ихальская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вежливости</dc:title>
  <dc:creator>comp1</dc:creator>
  <cp:lastModifiedBy>USER</cp:lastModifiedBy>
  <cp:revision>45</cp:revision>
  <dcterms:created xsi:type="dcterms:W3CDTF">2009-02-20T13:36:19Z</dcterms:created>
  <dcterms:modified xsi:type="dcterms:W3CDTF">2015-10-21T08:24:09Z</dcterms:modified>
</cp:coreProperties>
</file>