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8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liki_krugi_svet_fon_yarkiy_1680x10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ru-RU" sz="6000" dirty="0" smtClean="0">
                <a:solidFill>
                  <a:schemeClr val="bg1"/>
                </a:solidFill>
              </a:rPr>
              <a:t>езопасное обращение с взрывоопасными предметами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143372" y="5000636"/>
            <a:ext cx="4640560" cy="16561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 ученица 9 «А» класса </a:t>
            </a:r>
            <a:r>
              <a:rPr lang="ru-RU" dirty="0" err="1" smtClean="0">
                <a:solidFill>
                  <a:schemeClr val="bg1"/>
                </a:solidFill>
              </a:rPr>
              <a:t>Живаева</a:t>
            </a:r>
            <a:r>
              <a:rPr lang="ru-RU" dirty="0" smtClean="0">
                <a:solidFill>
                  <a:schemeClr val="bg1"/>
                </a:solidFill>
              </a:rPr>
              <a:t> Анастасия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bg1"/>
                </a:solidFill>
              </a:rPr>
              <a:t>Авилкин</a:t>
            </a:r>
            <a:r>
              <a:rPr lang="ru-RU" dirty="0" smtClean="0">
                <a:solidFill>
                  <a:schemeClr val="bg1"/>
                </a:solidFill>
              </a:rPr>
              <a:t> А.Ф., учитель физической </a:t>
            </a:r>
            <a:r>
              <a:rPr lang="ru-RU" dirty="0" err="1" smtClean="0">
                <a:solidFill>
                  <a:schemeClr val="bg1"/>
                </a:solidFill>
              </a:rPr>
              <a:t>кульутры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AutoShape 2" descr="http://i41.tinypic.com/2m6sw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41.tinypic.com/2m6sw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41.tinypic.com/2m6sw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i41.tinypic.com/2m6sw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i41.tinypic.com/2m6sw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i41.tinypic.com/2m6sw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i-Color-Abstract-Butterfly-HD-Wallpaper-In-Black-Backgrounds-1800x288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2575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640960" cy="115212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 Правила пользование пиротехникой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60851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-Нельзя носить пиротехнические изделия 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в карманах.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-Нельзя сжигать пиротехнику в костре.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-Нельзя разбирать пиротехнические изделия и подвергать их механическим воздействиям.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-Не допускайте открытого огня в помещении, где хранится пиротехника.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-Располагайте пиротехнику вдали от нагревательных приборов.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-Помните, что пиротехнические изделия боятся сырости, и это может отразиться на их работе.</a:t>
            </a:r>
          </a:p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-Любую пиротехнику надо зажигать на расстоянии вытянутой руки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i-Color-Abstract-Butterfly-HD-Wallpaper-In-Black-Backgrounds-1800x288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Первая помощь при ожоге 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80920" cy="27363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1. Прекратите воздействие травмирующего фактора. При любой степени ожога желательно охладить тело холодной водой.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2. Снимите одежду, по возможности удалите фрагменты тлеющей одежды. Делать это надо осторожно, чтобы не нарушить целостность кожи. Если ткань прикипела к телу отрывать её не надо. Лучше всего одежду срезать.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3. Закройте ожоговую поверхность чистой тканью. Не следует промывать поверхность ожога водой сомнительной чистоты, прокалывать пузыри, трогать ожог руками.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4. Обеспечьте охлаждение раны путём прикладывания холода через повязку.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5. Дайте любое имеющееся у Вас обезболивающее средство: "Анальгин", "Пенталгин", "</a:t>
            </a:r>
            <a:r>
              <a:rPr lang="ru-RU" sz="2000" dirty="0" err="1" smtClean="0">
                <a:solidFill>
                  <a:schemeClr val="bg1"/>
                </a:solidFill>
              </a:rPr>
              <a:t>Нурофен</a:t>
            </a:r>
            <a:r>
              <a:rPr lang="ru-RU" sz="2000" dirty="0" smtClean="0">
                <a:solidFill>
                  <a:schemeClr val="bg1"/>
                </a:solidFill>
              </a:rPr>
              <a:t>" и т.д. 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6. Если пострадавший находится в сознании желательно давать ему каждые 5-10 минут небольшими глотками любое, имеющееся питьё. Желательно поить минеральной водой или сладким чаем.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i-Color-Abstract-Butterfly-HD-Wallpaper-In-Black-Backgrounds-1800x288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-144463" y="0"/>
            <a:ext cx="9288463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88232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bg1"/>
                </a:solidFill>
              </a:rPr>
              <a:t>Телефоны службы спасения </a:t>
            </a:r>
            <a:endParaRPr lang="ru-RU" sz="4800" b="1" i="1" u="sng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136904" cy="4392488"/>
          </a:xfrm>
        </p:spPr>
        <p:txBody>
          <a:bodyPr>
            <a:normAutofit/>
          </a:bodyPr>
          <a:lstStyle/>
          <a:p>
            <a:pPr algn="l"/>
            <a:r>
              <a:rPr lang="ru-RU" sz="9600" dirty="0" smtClean="0">
                <a:solidFill>
                  <a:schemeClr val="bg1"/>
                </a:solidFill>
              </a:rPr>
              <a:t>  01              03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Пожежна-машина-1256636144_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19" y="3573016"/>
            <a:ext cx="3803173" cy="2736304"/>
          </a:xfrm>
          <a:prstGeom prst="rect">
            <a:avLst/>
          </a:prstGeom>
        </p:spPr>
      </p:pic>
      <p:pic>
        <p:nvPicPr>
          <p:cNvPr id="8" name="Рисунок 7" descr="preview_31938.2c7261ee11259da21af044c27f2d7139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3" y="3564822"/>
            <a:ext cx="3960439" cy="2816505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iki_krugi_svet_fon_yarkiy_1680x10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2074242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</a:rPr>
              <a:t>Будьте осторожны!  </a:t>
            </a:r>
            <a:endParaRPr lang="ru-RU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i-Color-Abstract-Butterfly-HD-Wallpaper-In-Black-Backgrounds-1800x288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96944" cy="626469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Фейерверк, самое невероятное и красивое зрелище.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Когда две стихи: огонь и воздух - сходятся воедино.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Прогресс сделал доступным это «маленькое чудо» для каждого.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Но главное, </a:t>
            </a:r>
            <a:br>
              <a:rPr lang="ru-RU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не забывать, </a:t>
            </a:r>
            <a:br>
              <a:rPr lang="ru-RU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что шутки с огнем плохи,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и всегда соблюдать </a:t>
            </a:r>
            <a:br>
              <a:rPr lang="ru-RU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dirty="0" smtClean="0">
                <a:solidFill>
                  <a:schemeClr val="bg1"/>
                </a:solidFill>
                <a:cs typeface="Aharoni" pitchFamily="2" charset="-79"/>
              </a:rPr>
              <a:t>технику безопасности.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34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strakciya_dozhd_kislotnyy_yarkiy_krasochnyy_1920x120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40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6696744" cy="108011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u="sng" dirty="0" smtClean="0">
                <a:solidFill>
                  <a:schemeClr val="bg1"/>
                </a:solidFill>
              </a:rPr>
              <a:t>Из истории пиротехники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80112" y="1484784"/>
            <a:ext cx="3456384" cy="489654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solidFill>
                  <a:schemeClr val="bg1"/>
                </a:solidFill>
              </a:rPr>
              <a:t>Слово «пиротехника» происходит от греческих слов: «пир» — огонь и «</a:t>
            </a:r>
            <a:r>
              <a:rPr lang="ru-RU" sz="3800" dirty="0" err="1" smtClean="0">
                <a:solidFill>
                  <a:schemeClr val="bg1"/>
                </a:solidFill>
              </a:rPr>
              <a:t>техне</a:t>
            </a:r>
            <a:r>
              <a:rPr lang="ru-RU" sz="3800" dirty="0" smtClean="0">
                <a:solidFill>
                  <a:schemeClr val="bg1"/>
                </a:solidFill>
              </a:rPr>
              <a:t>» — искусство, уменье. Искусство «создания» огня и управления им возникло в глубокой древности.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/>
            </a:r>
            <a:br>
              <a:rPr lang="ru-RU" sz="3800" dirty="0" smtClean="0">
                <a:solidFill>
                  <a:schemeClr val="bg1"/>
                </a:solidFill>
              </a:rPr>
            </a:br>
            <a:r>
              <a:rPr lang="ru-RU" sz="3800" dirty="0" smtClean="0">
                <a:solidFill>
                  <a:schemeClr val="bg1"/>
                </a:solidFill>
              </a:rPr>
              <a:t>В 1674 году в городе Устюг был устроен первый в России фейерверк.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>При Петре I фейерверки становятся неотъемлемой частью увеселений, устраиваемых по случаю каких-либо торжественных событий.</a:t>
            </a:r>
          </a:p>
          <a:p>
            <a:endParaRPr lang="ru-RU" dirty="0"/>
          </a:p>
        </p:txBody>
      </p:sp>
      <p:pic>
        <p:nvPicPr>
          <p:cNvPr id="7" name="Рисунок 6" descr="0_45d5_bc9ae875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484784"/>
            <a:ext cx="4608512" cy="468052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22934481_83e635db0d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5787" cy="6858000"/>
          </a:xfr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04775211_ac42d6a262_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lti-Color-Abstract-Butterfly-HD-Wallpaper-In-Black-Backgrounds-1800x288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964488" cy="115212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Существуют 5 классов пиротехники </a:t>
            </a:r>
            <a:endParaRPr lang="ru-RU" sz="4000" b="1" u="sng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4752528" cy="46085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Пиротехника 1-3 класса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1) Бытовая. Самая простейшая – петарды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2) Фейерверки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3) Ракеты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Пиротехника 4-5 класса 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Для работы с пиротехникой 4-5 класса требуется специальная подготовка. Ее даже не продают просто так. Компания имеет право торговать ею только при наличии специальной лицензии.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пользоваться этой пиротехникой могут только специально обученные люди</a:t>
            </a:r>
          </a:p>
          <a:p>
            <a:endParaRPr lang="ru-RU" dirty="0"/>
          </a:p>
        </p:txBody>
      </p:sp>
      <p:pic>
        <p:nvPicPr>
          <p:cNvPr id="8" name="Рисунок 7" descr="5346381196_dfaef03c56_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8632" y="3221670"/>
            <a:ext cx="4255368" cy="363633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5009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starter-copy-cop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31855" cy="6858000"/>
          </a:xfrm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179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Безопасное обращение с взрывоопасными предметами</vt:lpstr>
      <vt:lpstr>Слайд 2</vt:lpstr>
      <vt:lpstr>Слайд 3</vt:lpstr>
      <vt:lpstr> Из истории пиротехники</vt:lpstr>
      <vt:lpstr>Слайд 5</vt:lpstr>
      <vt:lpstr>Слайд 6</vt:lpstr>
      <vt:lpstr>Существуют 5 классов пиротехники </vt:lpstr>
      <vt:lpstr>Слайд 8</vt:lpstr>
      <vt:lpstr>Слайд 9</vt:lpstr>
      <vt:lpstr> Правила пользование пиротехникой</vt:lpstr>
      <vt:lpstr>Первая помощь при ожоге </vt:lpstr>
      <vt:lpstr>Телефоны службы спасения </vt:lpstr>
      <vt:lpstr>Будьте осторожны!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обращение с взрывоопасными предметами</dc:title>
  <dc:creator>Анастасия</dc:creator>
  <cp:lastModifiedBy>USER</cp:lastModifiedBy>
  <cp:revision>10</cp:revision>
  <dcterms:created xsi:type="dcterms:W3CDTF">2015-12-16T15:58:34Z</dcterms:created>
  <dcterms:modified xsi:type="dcterms:W3CDTF">2015-12-18T10:04:47Z</dcterms:modified>
</cp:coreProperties>
</file>