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57" r:id="rId8"/>
    <p:sldId id="264" r:id="rId9"/>
    <p:sldId id="265" r:id="rId10"/>
    <p:sldId id="274" r:id="rId11"/>
    <p:sldId id="266" r:id="rId12"/>
    <p:sldId id="278" r:id="rId13"/>
    <p:sldId id="267" r:id="rId14"/>
    <p:sldId id="279" r:id="rId15"/>
    <p:sldId id="268" r:id="rId16"/>
    <p:sldId id="275" r:id="rId17"/>
    <p:sldId id="270" r:id="rId18"/>
    <p:sldId id="271" r:id="rId19"/>
    <p:sldId id="272" r:id="rId20"/>
    <p:sldId id="273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25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User\Desktop\&#1050;&#1086;&#1085;&#1089;&#1087;&#1077;&#1082;&#1090;%20&#1091;&#1088;&#1086;&#1082;&#1072;-2014.%20&#1050;&#1091;&#1083;&#1080;&#1082;&#1086;&#1074;&#1072;%20&#1040;.&#1050;\&#1050;&#1086;&#1085;&#1089;&#1087;&#1077;&#1082;&#1090;%20&#1091;&#1088;&#1086;&#1082;&#1072;.docx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User\Desktop\&#1050;&#1086;&#1085;&#1089;&#1087;&#1077;&#1082;&#1090;%20&#1091;&#1088;&#1086;&#1082;&#1072;-2014.%20&#1050;&#1091;&#1083;&#1080;&#1082;&#1086;&#1074;&#1072;%20&#1040;.&#1050;\&#1050;&#1086;&#1085;&#1089;&#1087;&#1077;&#1082;&#1090;%20&#1091;&#1088;&#1086;&#1082;&#1072;.docx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png"/><Relationship Id="rId7" Type="http://schemas.openxmlformats.org/officeDocument/2006/relationships/image" Target="../media/image40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png"/><Relationship Id="rId9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50;&#1086;&#1085;&#1089;&#1087;&#1077;&#1082;&#1090;%20&#1091;&#1088;&#1086;&#1082;&#1072;-2014.%20&#1050;&#1091;&#1083;&#1080;&#1082;&#1086;&#1074;&#1072;%20&#1040;.&#1050;\&#1050;&#1086;&#1085;&#1089;&#1087;&#1077;&#1082;&#1090;%20&#1091;&#1088;&#1086;&#1082;&#1072;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сия\Desktop\e1c15270da513cb3cc549bf610b06b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«ЦО» пос.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Варламово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м.р. Сызранский, Самарская область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16216" y="5661248"/>
            <a:ext cx="2627784" cy="1008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А.К. Куликова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835696" y="1556792"/>
            <a:ext cx="5544616" cy="3456384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prstTxWarp prst="textDeflate">
              <a:avLst/>
            </a:prstTxWarp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 algn="ctr">
              <a:buNone/>
            </a:pPr>
            <a:r>
              <a:rPr lang="ru-RU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двух линейных уравнений</a:t>
            </a:r>
          </a:p>
          <a:p>
            <a:pPr algn="ctr">
              <a:buNone/>
            </a:pPr>
            <a:r>
              <a:rPr lang="ru-RU" sz="36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двумя переменными</a:t>
            </a:r>
          </a:p>
        </p:txBody>
      </p:sp>
      <p:pic>
        <p:nvPicPr>
          <p:cNvPr id="3076" name="Picture 4" descr="C:\Users\Асия\Desktop\gerb-shkoly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981468" cy="14491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620688"/>
            <a:ext cx="6518523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Графический метод (алгоритм)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700808"/>
            <a:ext cx="662473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Выразить у через х в каждом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уравнении;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Построить в одной системе координат график каждого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уравнения;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Определить координаты точки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пересечения;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Записать ответ: х=…; у=… , или (х; у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60864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71" y="5301208"/>
            <a:ext cx="59376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53" y="4653136"/>
            <a:ext cx="100647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4709655" y="4063516"/>
            <a:ext cx="2100305" cy="736673"/>
          </a:xfrm>
          <a:prstGeom prst="cloudCallout">
            <a:avLst>
              <a:gd name="adj1" fmla="val 72285"/>
              <a:gd name="adj2" fmla="val 7302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экологической проблемы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rId6" action="ppaction://hlinksldjump" highlightClick="1"/>
          </p:cNvPr>
          <p:cNvSpPr/>
          <p:nvPr/>
        </p:nvSpPr>
        <p:spPr>
          <a:xfrm>
            <a:off x="8231418" y="6123700"/>
            <a:ext cx="360040" cy="36004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691680" y="617921"/>
            <a:ext cx="5544616" cy="7948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 подстановки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36" y="2420888"/>
            <a:ext cx="63269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59" y="4653136"/>
            <a:ext cx="1008112" cy="150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3646748" y="4041068"/>
            <a:ext cx="1861356" cy="756664"/>
          </a:xfrm>
          <a:prstGeom prst="cloudCallout">
            <a:avLst>
              <a:gd name="adj1" fmla="val -117380"/>
              <a:gd name="adj2" fmla="val -153558"/>
            </a:avLst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Подставим вместо  х значение   4у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8136396" y="6159764"/>
            <a:ext cx="360040" cy="365579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87624" y="620688"/>
            <a:ext cx="6552728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 подстановки  (алгоритм)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2854"/>
            <a:ext cx="67687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13" y="3711618"/>
            <a:ext cx="60769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01208"/>
            <a:ext cx="59324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63" y="4762251"/>
            <a:ext cx="100647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945955" y="4402211"/>
            <a:ext cx="1908597" cy="720080"/>
          </a:xfrm>
          <a:prstGeom prst="cloudCallout">
            <a:avLst>
              <a:gd name="adj1" fmla="val 92408"/>
              <a:gd name="adj2" fmla="val 6057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экологической проблемы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214214" y="6165304"/>
            <a:ext cx="417028" cy="36004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41627" y="620688"/>
            <a:ext cx="550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 алгебраического  сложения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5527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92" y="4149080"/>
            <a:ext cx="100647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907704" y="1750012"/>
            <a:ext cx="2088232" cy="720080"/>
          </a:xfrm>
          <a:prstGeom prst="cloudCallout">
            <a:avLst>
              <a:gd name="adj1" fmla="val -61304"/>
              <a:gd name="adj2" fmla="val 75968"/>
            </a:avLst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Умножим обе части уравнения на -4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8148380" y="6035174"/>
            <a:ext cx="432048" cy="432048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238819" y="615155"/>
            <a:ext cx="6624736" cy="8280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 алгебраического  сложения  (алгоритм)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567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40" y="3789040"/>
            <a:ext cx="6315894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84" y="5301208"/>
            <a:ext cx="59324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17" y="4674129"/>
            <a:ext cx="100647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4788024" y="4094867"/>
            <a:ext cx="1889037" cy="741074"/>
          </a:xfrm>
          <a:prstGeom prst="cloudCallout">
            <a:avLst>
              <a:gd name="adj1" fmla="val 75978"/>
              <a:gd name="adj2" fmla="val 9802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экологической проблемы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7" action="ppaction://hlinksldjump" highlightClick="1"/>
          </p:cNvPr>
          <p:cNvSpPr/>
          <p:nvPr/>
        </p:nvSpPr>
        <p:spPr>
          <a:xfrm>
            <a:off x="8205624" y="6180666"/>
            <a:ext cx="322336" cy="30339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475656" y="548680"/>
            <a:ext cx="61926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двух линейных уравнений с двумя переменными как математические модели реальных ситуаций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56792"/>
            <a:ext cx="691276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00392" y="6051585"/>
            <a:ext cx="360040" cy="36004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620688"/>
            <a:ext cx="6192688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линейных уравнений с двумя переменными как математические модели реальных ситуаций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1926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59324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73550"/>
            <a:ext cx="10064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266665" y="3842566"/>
            <a:ext cx="1800200" cy="756664"/>
          </a:xfrm>
          <a:prstGeom prst="cloudCallout">
            <a:avLst>
              <a:gd name="adj1" fmla="val 123084"/>
              <a:gd name="adj2" fmla="val 7714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экологической проблемы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133940" y="6021288"/>
            <a:ext cx="361677" cy="432048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448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Лучший медиаурок\Кислотный дожд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94" y="4811443"/>
            <a:ext cx="1996012" cy="149700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62" y="4797152"/>
            <a:ext cx="10064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8209755" y="5949133"/>
            <a:ext cx="521208" cy="432048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20688"/>
            <a:ext cx="7272808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Лучший медиаурок\Разрушение природной среды обита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94" y="4077072"/>
            <a:ext cx="3008811" cy="204901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8267"/>
            <a:ext cx="1008113" cy="157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8100393" y="6038343"/>
            <a:ext cx="394344" cy="435522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0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20688"/>
            <a:ext cx="7560841" cy="37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Лучший медиаурок\Парниковый эффек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2530"/>
            <a:ext cx="2742045" cy="180310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0064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кумент 4">
            <a:hlinkClick r:id="rId6" action="ppaction://hlinkfile" highlightClick="1"/>
          </p:cNvPr>
          <p:cNvSpPr/>
          <p:nvPr/>
        </p:nvSpPr>
        <p:spPr>
          <a:xfrm>
            <a:off x="8242770" y="6032480"/>
            <a:ext cx="406257" cy="420856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3" descr="SUPER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581128"/>
            <a:ext cx="1008113" cy="150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13353" y="4041681"/>
            <a:ext cx="532859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4613" y="576358"/>
            <a:ext cx="532859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Какое математическое действие с клетками обеспечивает рост органов живого организма? 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988840"/>
            <a:ext cx="1490464" cy="6021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38044" y="2591013"/>
            <a:ext cx="1445924" cy="6219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Вычитание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7647" y="3212976"/>
            <a:ext cx="1362505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Умножение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3789040"/>
            <a:ext cx="1440160" cy="6114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1598"/>
            <a:ext cx="75608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Лучший медиаурок\Уничтожение лес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59" y="4149080"/>
            <a:ext cx="2621464" cy="196609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Лучший медиаурок\Горит ле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75170"/>
            <a:ext cx="2896199" cy="193330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кумент 4">
            <a:hlinkClick r:id="rId6" action="ppaction://hlinkfile" highlightClick="1"/>
          </p:cNvPr>
          <p:cNvSpPr/>
          <p:nvPr/>
        </p:nvSpPr>
        <p:spPr>
          <a:xfrm>
            <a:off x="8172524" y="6145787"/>
            <a:ext cx="394344" cy="327066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усты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0"/>
            <a:ext cx="9143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7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усты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5" y="209"/>
            <a:ext cx="9144000" cy="69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Лист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86100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Лист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45" y="1943100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Лист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Лист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1" y="2687944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Лист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80" y="295284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Лист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5284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Лист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1700808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вет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59" y="3086100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вет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70" y="1624770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вет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5508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ser\Desktop\вет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45" y="952500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User\Desktop\вет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4519">
            <a:off x="7045225" y="3010092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User\Desktop\Бабочка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69691"/>
            <a:ext cx="156137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User\Desktop\Бабочка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2707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User\Desktop\цветы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61" y="5967087"/>
            <a:ext cx="10096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User\Desktop\цветы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56" y="6065884"/>
            <a:ext cx="10096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User\Desktop\тюльпанчики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0" y="4886081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User\Desktop\тюльпанчики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006" y="486916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User\Desktop\Цветок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69" y="5603921"/>
            <a:ext cx="10096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User\Desktop\цветочки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68" y="5479229"/>
            <a:ext cx="981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User\Desktop\цветочки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84" y="5546147"/>
            <a:ext cx="981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User\Desktop\цветочки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31" y="5521117"/>
            <a:ext cx="981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C:\Users\User\Desktop\Цветок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26" y="5707828"/>
            <a:ext cx="10096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2"/>
            <a:ext cx="10112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91680" y="628863"/>
            <a:ext cx="5544616" cy="9144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Что получается при делении чисел?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21896" y="1738327"/>
            <a:ext cx="1418456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1" y="3808125"/>
            <a:ext cx="1656183" cy="6025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2929670"/>
            <a:ext cx="1872208" cy="6289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2322418"/>
            <a:ext cx="1440160" cy="6072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8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2"/>
            <a:ext cx="10112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11759" y="2996952"/>
            <a:ext cx="1872743" cy="574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Искусственные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570384"/>
            <a:ext cx="53285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Какие числа употребляются при счете? 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4660509"/>
            <a:ext cx="1872208" cy="6291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атематические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51951" y="3789038"/>
            <a:ext cx="1737289" cy="545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Натуральные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2060995"/>
            <a:ext cx="1594048" cy="6075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623832" y="628506"/>
            <a:ext cx="5540456" cy="9282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Как называется известная картина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русского живописца-передвижника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П. Богданова - Бельского? 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6" name="Picture 2" descr="C:\Users\User\Desktop\BogdanovBelsky_UstnySch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01" y="2852936"/>
            <a:ext cx="2308434" cy="32390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Скругленный прямоугольник 6"/>
          <p:cNvSpPr/>
          <p:nvPr/>
        </p:nvSpPr>
        <p:spPr>
          <a:xfrm>
            <a:off x="3223812" y="4382333"/>
            <a:ext cx="1944216" cy="610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Доказательство теоремы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2906" y="3271591"/>
            <a:ext cx="1699351" cy="5850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Устный счет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4917" y="5478344"/>
            <a:ext cx="1735330" cy="613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Пробное тестирование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38940" y="1941921"/>
            <a:ext cx="30243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Вычисления с помощью калькулятора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944"/>
            <a:ext cx="923764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620688"/>
            <a:ext cx="5328592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Что такое «Гринпис»?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2"/>
            <a:ext cx="10112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2010-07-15_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29" y="890599"/>
            <a:ext cx="1584176" cy="153245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Скругленный прямоугольник 5"/>
          <p:cNvSpPr/>
          <p:nvPr/>
        </p:nvSpPr>
        <p:spPr>
          <a:xfrm>
            <a:off x="2555776" y="4797152"/>
            <a:ext cx="46085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Независимая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международная организация по охране окружающей среды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3717032"/>
            <a:ext cx="2626422" cy="656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Детская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игра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9496" y="2791036"/>
            <a:ext cx="2692959" cy="637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Команда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КВН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03040" y="1841701"/>
            <a:ext cx="2138536" cy="6511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Иностранное слово 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43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068960"/>
            <a:ext cx="6336704" cy="3168352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а) у = 2х+3;       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у = 0,7х + 9,1;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б) у = х-6;                                       е) у = -5,7х – 3,5;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в) у = 19х-15;                                ж) у = 2,5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г) у = -х+11;      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у =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/6 +1,6.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11560" y="692696"/>
            <a:ext cx="1008112" cy="6983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=⅙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m=1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.6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619672" y="1196752"/>
            <a:ext cx="1008112" cy="6983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=-1;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=2,5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55776" y="1556792"/>
            <a:ext cx="108012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=19;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=-15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635896" y="1700808"/>
            <a:ext cx="1008112" cy="6983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=0,7;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=9,1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652120" y="1556792"/>
            <a:ext cx="1080120" cy="6983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к=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5,7;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=-3,5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660232" y="1196752"/>
            <a:ext cx="986408" cy="6983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=-1;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=11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44008" y="1700808"/>
            <a:ext cx="1008112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=2;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=3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668344" y="764704"/>
            <a:ext cx="9144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=1;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=-6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267744" y="476672"/>
            <a:ext cx="4752528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коэффициенты линейной функции                         у =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" name="8-конечная звезда 49"/>
          <p:cNvSpPr/>
          <p:nvPr/>
        </p:nvSpPr>
        <p:spPr>
          <a:xfrm>
            <a:off x="683568" y="1484784"/>
            <a:ext cx="770384" cy="792088"/>
          </a:xfrm>
          <a:prstGeom prst="star8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8-конечная звезда 51"/>
          <p:cNvSpPr/>
          <p:nvPr/>
        </p:nvSpPr>
        <p:spPr>
          <a:xfrm>
            <a:off x="7668344" y="1484784"/>
            <a:ext cx="792088" cy="864096"/>
          </a:xfrm>
          <a:prstGeom prst="star8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8-конечная звезда 52"/>
          <p:cNvSpPr/>
          <p:nvPr/>
        </p:nvSpPr>
        <p:spPr>
          <a:xfrm>
            <a:off x="1547664" y="1916832"/>
            <a:ext cx="770384" cy="792088"/>
          </a:xfrm>
          <a:prstGeom prst="star8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8-конечная звезда 54"/>
          <p:cNvSpPr/>
          <p:nvPr/>
        </p:nvSpPr>
        <p:spPr>
          <a:xfrm>
            <a:off x="6876256" y="1916832"/>
            <a:ext cx="792088" cy="792088"/>
          </a:xfrm>
          <a:prstGeom prst="star8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8-конечная звезда 55"/>
          <p:cNvSpPr/>
          <p:nvPr/>
        </p:nvSpPr>
        <p:spPr>
          <a:xfrm>
            <a:off x="5940152" y="2204864"/>
            <a:ext cx="792088" cy="792088"/>
          </a:xfrm>
          <a:prstGeom prst="star8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8-конечная звезда 56"/>
          <p:cNvSpPr/>
          <p:nvPr/>
        </p:nvSpPr>
        <p:spPr>
          <a:xfrm>
            <a:off x="4788024" y="2492896"/>
            <a:ext cx="792088" cy="792088"/>
          </a:xfrm>
          <a:prstGeom prst="star8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8-конечная звезда 57"/>
          <p:cNvSpPr/>
          <p:nvPr/>
        </p:nvSpPr>
        <p:spPr>
          <a:xfrm>
            <a:off x="3563888" y="2492896"/>
            <a:ext cx="864096" cy="792088"/>
          </a:xfrm>
          <a:prstGeom prst="star8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8-конечная звезда 58"/>
          <p:cNvSpPr/>
          <p:nvPr/>
        </p:nvSpPr>
        <p:spPr>
          <a:xfrm>
            <a:off x="2627784" y="2204864"/>
            <a:ext cx="864096" cy="792088"/>
          </a:xfrm>
          <a:prstGeom prst="star8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кумент 3">
            <a:hlinkClick r:id="rId3" action="ppaction://hlinkfile" highlightClick="1"/>
          </p:cNvPr>
          <p:cNvSpPr/>
          <p:nvPr/>
        </p:nvSpPr>
        <p:spPr>
          <a:xfrm>
            <a:off x="8252408" y="5985284"/>
            <a:ext cx="330336" cy="360040"/>
          </a:xfrm>
          <a:prstGeom prst="actionButton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609328"/>
            <a:ext cx="5832648" cy="8034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двух линейных уравнений с двумя переменными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7777" y="1916832"/>
            <a:ext cx="2329408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Графический метод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20972" y="5335163"/>
            <a:ext cx="460851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двух линейных уравнений как математические модели реальных ситуаций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4278172"/>
            <a:ext cx="300941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алгебраического сложения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3106153"/>
            <a:ext cx="262829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подстановки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413524" y="2558643"/>
            <a:ext cx="414896" cy="399491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4374828" y="3767813"/>
            <a:ext cx="413196" cy="36004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5483490" y="4842760"/>
            <a:ext cx="307412" cy="349812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8229484" y="6093296"/>
            <a:ext cx="374964" cy="36004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ия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" y="-99392"/>
            <a:ext cx="9144000" cy="695739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27684" y="537351"/>
            <a:ext cx="5688632" cy="7314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Графический метод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3"/>
          <p:cNvGrpSpPr>
            <a:grpSpLocks/>
          </p:cNvGrpSpPr>
          <p:nvPr/>
        </p:nvGrpSpPr>
        <p:grpSpPr bwMode="auto">
          <a:xfrm>
            <a:off x="4684056" y="1966911"/>
            <a:ext cx="3640478" cy="3910361"/>
            <a:chOff x="2544" y="936"/>
            <a:chExt cx="2880" cy="2904"/>
          </a:xfrm>
        </p:grpSpPr>
        <p:grpSp>
          <p:nvGrpSpPr>
            <p:cNvPr id="7" name="Группа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19" name="Группа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22" name="Линия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Линия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Линия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Линия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Линия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Линия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Линия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Линия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Линия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Линия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Линия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Линия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Линия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Линия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Линия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Линия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8" name="Группа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39" name="Линия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Линия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" name="Линия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" name="Линия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" name="Линия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" name="Линия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5" name="Линия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6" name="Линия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" name="Линия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" name="Линия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9" name="Линия 3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" name="Линия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Линия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Линия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Линия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Линия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0" name="Линия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Линия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Поле 41"/>
            <p:cNvSpPr txBox="1">
              <a:spLocks noChangeArrowheads="1"/>
            </p:cNvSpPr>
            <p:nvPr/>
          </p:nvSpPr>
          <p:spPr bwMode="auto">
            <a:xfrm>
              <a:off x="3206" y="324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1</a:t>
              </a:r>
            </a:p>
          </p:txBody>
        </p:sp>
        <p:sp>
          <p:nvSpPr>
            <p:cNvPr id="9" name="Поле 42"/>
            <p:cNvSpPr txBox="1">
              <a:spLocks noChangeArrowheads="1"/>
            </p:cNvSpPr>
            <p:nvPr/>
          </p:nvSpPr>
          <p:spPr bwMode="auto">
            <a:xfrm>
              <a:off x="2966" y="324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0</a:t>
              </a:r>
            </a:p>
          </p:txBody>
        </p:sp>
        <p:sp>
          <p:nvSpPr>
            <p:cNvPr id="10" name="Поле 43"/>
            <p:cNvSpPr txBox="1">
              <a:spLocks noChangeArrowheads="1"/>
            </p:cNvSpPr>
            <p:nvPr/>
          </p:nvSpPr>
          <p:spPr bwMode="auto">
            <a:xfrm>
              <a:off x="2966" y="29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1</a:t>
              </a:r>
            </a:p>
          </p:txBody>
        </p:sp>
        <p:sp>
          <p:nvSpPr>
            <p:cNvPr id="11" name="Поле 44"/>
            <p:cNvSpPr txBox="1">
              <a:spLocks noChangeArrowheads="1"/>
            </p:cNvSpPr>
            <p:nvPr/>
          </p:nvSpPr>
          <p:spPr bwMode="auto">
            <a:xfrm>
              <a:off x="2966" y="271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2</a:t>
              </a:r>
            </a:p>
          </p:txBody>
        </p:sp>
        <p:sp>
          <p:nvSpPr>
            <p:cNvPr id="12" name="Поле 45"/>
            <p:cNvSpPr txBox="1">
              <a:spLocks noChangeArrowheads="1"/>
            </p:cNvSpPr>
            <p:nvPr/>
          </p:nvSpPr>
          <p:spPr bwMode="auto">
            <a:xfrm>
              <a:off x="4886" y="3240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10</a:t>
              </a:r>
            </a:p>
          </p:txBody>
        </p:sp>
        <p:sp>
          <p:nvSpPr>
            <p:cNvPr id="13" name="Поле 46"/>
            <p:cNvSpPr txBox="1">
              <a:spLocks noChangeArrowheads="1"/>
            </p:cNvSpPr>
            <p:nvPr/>
          </p:nvSpPr>
          <p:spPr bwMode="auto">
            <a:xfrm>
              <a:off x="5222" y="324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x</a:t>
              </a:r>
            </a:p>
          </p:txBody>
        </p:sp>
        <p:sp>
          <p:nvSpPr>
            <p:cNvPr id="14" name="Поле 47"/>
            <p:cNvSpPr txBox="1">
              <a:spLocks noChangeArrowheads="1"/>
            </p:cNvSpPr>
            <p:nvPr/>
          </p:nvSpPr>
          <p:spPr bwMode="auto">
            <a:xfrm>
              <a:off x="3782" y="324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4</a:t>
              </a:r>
            </a:p>
          </p:txBody>
        </p:sp>
        <p:sp>
          <p:nvSpPr>
            <p:cNvPr id="15" name="Поле 48"/>
            <p:cNvSpPr txBox="1">
              <a:spLocks noChangeArrowheads="1"/>
            </p:cNvSpPr>
            <p:nvPr/>
          </p:nvSpPr>
          <p:spPr bwMode="auto">
            <a:xfrm>
              <a:off x="2966" y="199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6</a:t>
              </a:r>
            </a:p>
          </p:txBody>
        </p:sp>
        <p:sp>
          <p:nvSpPr>
            <p:cNvPr id="16" name="Поле 49"/>
            <p:cNvSpPr txBox="1">
              <a:spLocks noChangeArrowheads="1"/>
            </p:cNvSpPr>
            <p:nvPr/>
          </p:nvSpPr>
          <p:spPr bwMode="auto">
            <a:xfrm>
              <a:off x="2870" y="1224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10</a:t>
              </a:r>
            </a:p>
          </p:txBody>
        </p:sp>
        <p:sp>
          <p:nvSpPr>
            <p:cNvPr id="17" name="Поле 50"/>
            <p:cNvSpPr txBox="1">
              <a:spLocks noChangeArrowheads="1"/>
            </p:cNvSpPr>
            <p:nvPr/>
          </p:nvSpPr>
          <p:spPr bwMode="auto">
            <a:xfrm>
              <a:off x="2630" y="324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-2</a:t>
              </a:r>
            </a:p>
          </p:txBody>
        </p:sp>
        <p:sp>
          <p:nvSpPr>
            <p:cNvPr id="18" name="Поле 51"/>
            <p:cNvSpPr txBox="1">
              <a:spLocks noChangeArrowheads="1"/>
            </p:cNvSpPr>
            <p:nvPr/>
          </p:nvSpPr>
          <p:spPr bwMode="auto">
            <a:xfrm>
              <a:off x="2918" y="936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 b="1"/>
                <a:t>y</a:t>
              </a:r>
            </a:p>
          </p:txBody>
        </p:sp>
      </p:grpSp>
      <p:cxnSp>
        <p:nvCxnSpPr>
          <p:cNvPr id="2049" name="Прямая соединительная линия 2048"/>
          <p:cNvCxnSpPr>
            <a:stCxn id="50" idx="0"/>
            <a:endCxn id="39" idx="1"/>
          </p:cNvCxnSpPr>
          <p:nvPr/>
        </p:nvCxnSpPr>
        <p:spPr>
          <a:xfrm>
            <a:off x="5169453" y="1999228"/>
            <a:ext cx="1213494" cy="387804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единительная линия 2054"/>
          <p:cNvCxnSpPr/>
          <p:nvPr/>
        </p:nvCxnSpPr>
        <p:spPr>
          <a:xfrm flipV="1">
            <a:off x="4941923" y="2122436"/>
            <a:ext cx="3382611" cy="37548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71" name="Блок-схема: узел 2070"/>
          <p:cNvSpPr/>
          <p:nvPr/>
        </p:nvSpPr>
        <p:spPr>
          <a:xfrm>
            <a:off x="5964354" y="4615045"/>
            <a:ext cx="121349" cy="1615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66911"/>
            <a:ext cx="4508725" cy="39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2" name="Выноска-облако 2071"/>
          <p:cNvSpPr/>
          <p:nvPr/>
        </p:nvSpPr>
        <p:spPr>
          <a:xfrm>
            <a:off x="2627784" y="1566819"/>
            <a:ext cx="1728192" cy="800183"/>
          </a:xfrm>
          <a:prstGeom prst="cloudCallout">
            <a:avLst>
              <a:gd name="adj1" fmla="val -66566"/>
              <a:gd name="adj2" fmla="val 33065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Выразим переменную у через х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Выноска-облако 84"/>
          <p:cNvSpPr/>
          <p:nvPr/>
        </p:nvSpPr>
        <p:spPr>
          <a:xfrm>
            <a:off x="7416317" y="3388860"/>
            <a:ext cx="1241532" cy="420122"/>
          </a:xfrm>
          <a:prstGeom prst="cloudCallout">
            <a:avLst>
              <a:gd name="adj1" fmla="val -20923"/>
              <a:gd name="adj2" fmla="val -188283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х-1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Выноска-облако 85"/>
          <p:cNvSpPr/>
          <p:nvPr/>
        </p:nvSpPr>
        <p:spPr>
          <a:xfrm>
            <a:off x="5897548" y="1772815"/>
            <a:ext cx="1213493" cy="484949"/>
          </a:xfrm>
          <a:prstGeom prst="cloudCallout">
            <a:avLst>
              <a:gd name="adj1" fmla="val -67270"/>
              <a:gd name="adj2" fmla="val 8674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У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9-3х</a:t>
            </a:r>
            <a:endParaRPr lang="ru-RU" sz="1200" dirty="0"/>
          </a:p>
        </p:txBody>
      </p:sp>
      <p:sp>
        <p:nvSpPr>
          <p:cNvPr id="2073" name="Выноска-облако 2072"/>
          <p:cNvSpPr/>
          <p:nvPr/>
        </p:nvSpPr>
        <p:spPr>
          <a:xfrm>
            <a:off x="6535437" y="4221088"/>
            <a:ext cx="1273362" cy="460454"/>
          </a:xfrm>
          <a:prstGeom prst="cloudCallout">
            <a:avLst>
              <a:gd name="adj1" fmla="val -88903"/>
              <a:gd name="adj2" fmla="val 48932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(2,5; 1,5)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 flipV="1">
            <a:off x="8188016" y="6048939"/>
            <a:ext cx="339256" cy="36004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71" grpId="0" animBg="1"/>
      <p:bldP spid="2072" grpId="0" animBg="1"/>
      <p:bldP spid="85" grpId="0" animBg="1"/>
      <p:bldP spid="86" grpId="0" animBg="1"/>
      <p:bldP spid="20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391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ГБОУ СОШ «ЦО» пос. Варламово,  м.р. Сызранский, Самарская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«ЦО»  пос. Варламово,  м.р. Сызранский, Самарская область</dc:title>
  <dc:creator>Асия</dc:creator>
  <cp:lastModifiedBy>User</cp:lastModifiedBy>
  <cp:revision>69</cp:revision>
  <dcterms:created xsi:type="dcterms:W3CDTF">2014-11-10T16:57:32Z</dcterms:created>
  <dcterms:modified xsi:type="dcterms:W3CDTF">2014-11-27T15:12:48Z</dcterms:modified>
</cp:coreProperties>
</file>