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8" r:id="rId3"/>
    <p:sldId id="266" r:id="rId4"/>
    <p:sldId id="267" r:id="rId5"/>
    <p:sldId id="268" r:id="rId6"/>
    <p:sldId id="278" r:id="rId7"/>
    <p:sldId id="279" r:id="rId8"/>
    <p:sldId id="270" r:id="rId9"/>
    <p:sldId id="275" r:id="rId10"/>
    <p:sldId id="276" r:id="rId11"/>
    <p:sldId id="277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00"/>
    <a:srgbClr val="0066FF"/>
    <a:srgbClr val="FF0066"/>
    <a:srgbClr val="00FFFF"/>
    <a:srgbClr val="64A6E2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6" autoAdjust="0"/>
    <p:restoredTop sz="94728" autoAdjust="0"/>
  </p:normalViewPr>
  <p:slideViewPr>
    <p:cSldViewPr snapToGrid="0">
      <p:cViewPr varScale="1">
        <p:scale>
          <a:sx n="69" d="100"/>
          <a:sy n="69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77D7-59D5-4C48-A6C2-C43E159C1D60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D230-BBD3-42C9-A5FB-BCC178231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D4F1-50B9-4895-8860-010FB6C2285C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D142-76FC-44C8-9CC6-558119E58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B272D-C0D7-4B48-89EB-0EAFBB27762D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371E1-756C-45B2-B087-55DA5E953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6794-5DA0-47DA-8E27-DC2D38F8A4D3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FC8EB-E2E7-4CCE-BDC2-6434DCDFC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1C05-0994-45E9-B7DF-745ACE62A667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1F32-A223-4C3C-8210-F48027AC0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E83C-2B24-4D78-B17B-B8718AEB8EE1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D5DD-FAF1-49A9-87D4-947668DFB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E7A46-4CB9-470A-BCCB-A26D8C535B5D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D085F-1E88-41A4-88D4-1CB2AE474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ADC8-4108-462C-8BD3-220EFB8AD5F9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3008-2F8C-411E-8919-0C9F6D624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14A03-5217-45DE-892F-2B27F477B686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167A-CD7C-49E2-9E7E-E0EB91AEB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E27-6723-4746-872F-81F09B322EE4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46429-5F60-426B-8E65-974EF5117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11579-564F-4282-B252-852F2CCD726F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A17D-1053-4895-A477-95727E2DB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171450" y="185738"/>
            <a:ext cx="8754186" cy="6535738"/>
          </a:xfrm>
          <a:prstGeom prst="round2DiagRect">
            <a:avLst/>
          </a:prstGeom>
          <a:blipFill dpi="0" rotWithShape="1">
            <a:blip r:embed="rId14">
              <a:alphaModFix amt="71000"/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 contourW="120650">
            <a:bevelT w="215900" prst="relaxedInset"/>
            <a:contourClr>
              <a:srgbClr val="64A6E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30" name="Рисунок 10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089400" y="4840288"/>
            <a:ext cx="454501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7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19075" y="4826000"/>
            <a:ext cx="4554538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5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5265738"/>
            <a:ext cx="1581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1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4146550" y="5594350"/>
            <a:ext cx="752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C3AC82-7367-40CC-86E7-AF0421F12818}" type="datetimeFigureOut">
              <a:rPr lang="ru-RU"/>
              <a:pPr>
                <a:defRPr/>
              </a:pPr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12D28E-CF5E-40C9-B395-C2E0185C5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3" name="Picture 2" descr="http://img-fotki.yandex.ru/get/6439/39663434.334/0_84d35_c3ca85a6_M.jpg"/>
          <p:cNvPicPr>
            <a:picLocks noChangeAspect="1" noChangeArrowheads="1"/>
          </p:cNvPicPr>
          <p:nvPr userDrawn="1"/>
        </p:nvPicPr>
        <p:blipFill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3738788">
            <a:off x="183774" y="-284831"/>
            <a:ext cx="1527992" cy="2516450"/>
          </a:xfrm>
          <a:prstGeom prst="rect">
            <a:avLst/>
          </a:prstGeom>
          <a:noFill/>
        </p:spPr>
      </p:pic>
      <p:pic>
        <p:nvPicPr>
          <p:cNvPr id="1039" name="Рисунок 14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48563" y="0"/>
            <a:ext cx="158273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13-blog.ru/blog/reki_mira_samye_samye/2011-08-05-6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2"/>
          <p:cNvSpPr txBox="1">
            <a:spLocks noChangeArrowheads="1"/>
          </p:cNvSpPr>
          <p:nvPr/>
        </p:nvSpPr>
        <p:spPr bwMode="auto">
          <a:xfrm>
            <a:off x="1520825" y="528638"/>
            <a:ext cx="701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0">
              <a:latin typeface="Calibri" pitchFamily="34" charset="0"/>
            </a:endParaRPr>
          </a:p>
          <a:p>
            <a:endParaRPr lang="ru-RU" b="0">
              <a:latin typeface="Calibri" pitchFamily="34" charset="0"/>
            </a:endParaRPr>
          </a:p>
        </p:txBody>
      </p:sp>
      <p:sp>
        <p:nvSpPr>
          <p:cNvPr id="13314" name="Rectangle 6"/>
          <p:cNvSpPr>
            <a:spLocks noGrp="1"/>
          </p:cNvSpPr>
          <p:nvPr>
            <p:ph type="body" sz="half" idx="4294967295"/>
          </p:nvPr>
        </p:nvSpPr>
        <p:spPr>
          <a:xfrm>
            <a:off x="2732088" y="3943350"/>
            <a:ext cx="4195762" cy="598488"/>
          </a:xfrm>
        </p:spPr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     </a:t>
            </a:r>
            <a:r>
              <a:rPr lang="ru-RU" sz="2400" b="1" smtClean="0">
                <a:solidFill>
                  <a:schemeClr val="bg1"/>
                </a:solidFill>
              </a:rPr>
              <a:t>Интерактивный кроссворд</a:t>
            </a:r>
          </a:p>
        </p:txBody>
      </p:sp>
      <p:sp>
        <p:nvSpPr>
          <p:cNvPr id="13315" name="Rectangle 7"/>
          <p:cNvSpPr>
            <a:spLocks noGrp="1"/>
          </p:cNvSpPr>
          <p:nvPr>
            <p:ph type="body" sz="half" idx="4294967295"/>
          </p:nvPr>
        </p:nvSpPr>
        <p:spPr>
          <a:xfrm>
            <a:off x="5099050" y="5661025"/>
            <a:ext cx="3867150" cy="941388"/>
          </a:xfrm>
        </p:spPr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1600" dirty="0" smtClean="0"/>
              <a:t>Автор </a:t>
            </a:r>
            <a:r>
              <a:rPr lang="ru-RU" sz="1600" dirty="0" err="1" smtClean="0"/>
              <a:t>Лисенков</a:t>
            </a:r>
            <a:r>
              <a:rPr lang="ru-RU" sz="1600" dirty="0" smtClean="0"/>
              <a:t> С.А. учитель географии ГБОУ СОШ «ЦО» пос. Варламово м.р. Сызранский </a:t>
            </a:r>
            <a:r>
              <a:rPr lang="ru-RU" sz="1600" smtClean="0"/>
              <a:t>Самарской </a:t>
            </a:r>
            <a:r>
              <a:rPr lang="ru-RU" sz="1600" smtClean="0"/>
              <a:t>области</a:t>
            </a:r>
            <a:endParaRPr lang="ru-RU" sz="1600" dirty="0" smtClean="0"/>
          </a:p>
        </p:txBody>
      </p:sp>
      <p:sp>
        <p:nvSpPr>
          <p:cNvPr id="13316" name="WordArt 8"/>
          <p:cNvSpPr>
            <a:spLocks noChangeArrowheads="1" noChangeShapeType="1" noTextEdit="1"/>
          </p:cNvSpPr>
          <p:nvPr/>
        </p:nvSpPr>
        <p:spPr bwMode="auto">
          <a:xfrm>
            <a:off x="2008188" y="1858963"/>
            <a:ext cx="5481637" cy="1289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Реки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ChangeArrowheads="1"/>
          </p:cNvSpPr>
          <p:nvPr/>
        </p:nvSpPr>
        <p:spPr bwMode="auto">
          <a:xfrm rot="5400000">
            <a:off x="1321594" y="1369219"/>
            <a:ext cx="582613" cy="485775"/>
          </a:xfrm>
          <a:prstGeom prst="rightArrow">
            <a:avLst>
              <a:gd name="adj1" fmla="val 50000"/>
              <a:gd name="adj2" fmla="val 2998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/>
              <a:t>9</a:t>
            </a:r>
          </a:p>
        </p:txBody>
      </p:sp>
      <p:sp>
        <p:nvSpPr>
          <p:cNvPr id="22530" name="AutoShape 123"/>
          <p:cNvSpPr>
            <a:spLocks noChangeArrowheads="1"/>
          </p:cNvSpPr>
          <p:nvPr/>
        </p:nvSpPr>
        <p:spPr bwMode="auto">
          <a:xfrm>
            <a:off x="5707063" y="519113"/>
            <a:ext cx="2881312" cy="172878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0"/>
              <a:t>9. Самая </a:t>
            </a:r>
          </a:p>
          <a:p>
            <a:pPr algn="ctr"/>
            <a:r>
              <a:rPr lang="ru-RU" sz="2400"/>
              <a:t>холодная </a:t>
            </a:r>
          </a:p>
          <a:p>
            <a:pPr algn="ctr"/>
            <a:r>
              <a:rPr lang="ru-RU" sz="2400" b="0"/>
              <a:t>река мира</a:t>
            </a:r>
          </a:p>
          <a:p>
            <a:pPr algn="ctr"/>
            <a:endParaRPr lang="ru-RU" sz="280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484438" y="9747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Д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060700" y="9747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У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213225" y="1982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А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4200525" y="147955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М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787900" y="9747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Й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4213225" y="9747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А</a:t>
            </a: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3636963" y="9747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Н</a:t>
            </a:r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213225" y="45037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А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4213225" y="39989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К</a:t>
            </a:r>
          </a:p>
        </p:txBody>
      </p:sp>
      <p:sp>
        <p:nvSpPr>
          <p:cNvPr id="22540" name="Rectangle 11"/>
          <p:cNvSpPr>
            <a:spLocks noChangeArrowheads="1"/>
          </p:cNvSpPr>
          <p:nvPr/>
        </p:nvSpPr>
        <p:spPr bwMode="auto">
          <a:xfrm>
            <a:off x="4213225" y="34956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Н</a:t>
            </a:r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4213225" y="299085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О</a:t>
            </a:r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4213225" y="24876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З</a:t>
            </a:r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2484438" y="14795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Н</a:t>
            </a:r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2484438" y="1982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Е</a:t>
            </a:r>
          </a:p>
        </p:txBody>
      </p:sp>
      <p:sp>
        <p:nvSpPr>
          <p:cNvPr id="22545" name="Rectangle 16"/>
          <p:cNvSpPr>
            <a:spLocks noChangeArrowheads="1"/>
          </p:cNvSpPr>
          <p:nvPr/>
        </p:nvSpPr>
        <p:spPr bwMode="auto">
          <a:xfrm>
            <a:off x="2484438" y="24876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П</a:t>
            </a:r>
          </a:p>
        </p:txBody>
      </p:sp>
      <p:sp>
        <p:nvSpPr>
          <p:cNvPr id="22546" name="Rectangle 17"/>
          <p:cNvSpPr>
            <a:spLocks noChangeArrowheads="1"/>
          </p:cNvSpPr>
          <p:nvPr/>
        </p:nvSpPr>
        <p:spPr bwMode="auto">
          <a:xfrm>
            <a:off x="2484438" y="29908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Р</a:t>
            </a:r>
          </a:p>
        </p:txBody>
      </p:sp>
      <p:sp>
        <p:nvSpPr>
          <p:cNvPr id="22547" name="Rectangle 18"/>
          <p:cNvSpPr>
            <a:spLocks noChangeArrowheads="1"/>
          </p:cNvSpPr>
          <p:nvPr/>
        </p:nvSpPr>
        <p:spPr bwMode="auto">
          <a:xfrm>
            <a:off x="5364163" y="29908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Г</a:t>
            </a:r>
          </a:p>
        </p:txBody>
      </p:sp>
      <p:sp>
        <p:nvSpPr>
          <p:cNvPr id="22548" name="Rectangle 19"/>
          <p:cNvSpPr>
            <a:spLocks noChangeArrowheads="1"/>
          </p:cNvSpPr>
          <p:nvPr/>
        </p:nvSpPr>
        <p:spPr bwMode="auto">
          <a:xfrm>
            <a:off x="4787900" y="299085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Н</a:t>
            </a:r>
          </a:p>
        </p:txBody>
      </p:sp>
      <p:sp>
        <p:nvSpPr>
          <p:cNvPr id="22549" name="Rectangle 20"/>
          <p:cNvSpPr>
            <a:spLocks noChangeArrowheads="1"/>
          </p:cNvSpPr>
          <p:nvPr/>
        </p:nvSpPr>
        <p:spPr bwMode="auto">
          <a:xfrm>
            <a:off x="3636963" y="29908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К</a:t>
            </a:r>
          </a:p>
        </p:txBody>
      </p:sp>
      <p:sp>
        <p:nvSpPr>
          <p:cNvPr id="22550" name="Rectangle 21"/>
          <p:cNvSpPr>
            <a:spLocks noChangeArrowheads="1"/>
          </p:cNvSpPr>
          <p:nvPr/>
        </p:nvSpPr>
        <p:spPr bwMode="auto">
          <a:xfrm>
            <a:off x="3060700" y="1982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Й</a:t>
            </a:r>
          </a:p>
        </p:txBody>
      </p:sp>
      <p:sp>
        <p:nvSpPr>
          <p:cNvPr id="22551" name="Rectangle 22"/>
          <p:cNvSpPr>
            <a:spLocks noChangeArrowheads="1"/>
          </p:cNvSpPr>
          <p:nvPr/>
        </p:nvSpPr>
        <p:spPr bwMode="auto">
          <a:xfrm>
            <a:off x="5940425" y="299085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О</a:t>
            </a:r>
          </a:p>
        </p:txBody>
      </p:sp>
      <p:sp>
        <p:nvSpPr>
          <p:cNvPr id="22552" name="Rectangle 23"/>
          <p:cNvSpPr>
            <a:spLocks noChangeArrowheads="1"/>
          </p:cNvSpPr>
          <p:nvPr/>
        </p:nvSpPr>
        <p:spPr bwMode="auto">
          <a:xfrm>
            <a:off x="5940425" y="39989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5940425" y="34956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2554" name="Rectangle 25"/>
          <p:cNvSpPr>
            <a:spLocks noChangeArrowheads="1"/>
          </p:cNvSpPr>
          <p:nvPr/>
        </p:nvSpPr>
        <p:spPr bwMode="auto">
          <a:xfrm>
            <a:off x="5940425" y="24876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2555" name="Rectangle 26"/>
          <p:cNvSpPr>
            <a:spLocks noChangeArrowheads="1"/>
          </p:cNvSpPr>
          <p:nvPr/>
        </p:nvSpPr>
        <p:spPr bwMode="auto">
          <a:xfrm>
            <a:off x="1331913" y="1982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22556" name="Rectangle 27"/>
          <p:cNvSpPr>
            <a:spLocks noChangeArrowheads="1"/>
          </p:cNvSpPr>
          <p:nvPr/>
        </p:nvSpPr>
        <p:spPr bwMode="auto">
          <a:xfrm>
            <a:off x="1908175" y="1982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</a:t>
            </a:r>
          </a:p>
        </p:txBody>
      </p:sp>
      <p:sp>
        <p:nvSpPr>
          <p:cNvPr id="22557" name="Rectangle 28"/>
          <p:cNvSpPr>
            <a:spLocks noChangeArrowheads="1"/>
          </p:cNvSpPr>
          <p:nvPr/>
        </p:nvSpPr>
        <p:spPr bwMode="auto">
          <a:xfrm>
            <a:off x="5940425" y="45037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2558" name="Rectangle 29"/>
          <p:cNvSpPr>
            <a:spLocks noChangeArrowheads="1"/>
          </p:cNvSpPr>
          <p:nvPr/>
        </p:nvSpPr>
        <p:spPr bwMode="auto">
          <a:xfrm>
            <a:off x="179388" y="1982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Е</a:t>
            </a:r>
          </a:p>
        </p:txBody>
      </p:sp>
      <p:sp>
        <p:nvSpPr>
          <p:cNvPr id="22559" name="Rectangle 30"/>
          <p:cNvSpPr>
            <a:spLocks noChangeArrowheads="1"/>
          </p:cNvSpPr>
          <p:nvPr/>
        </p:nvSpPr>
        <p:spPr bwMode="auto">
          <a:xfrm>
            <a:off x="755650" y="1982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Н</a:t>
            </a:r>
          </a:p>
        </p:txBody>
      </p:sp>
      <p:sp>
        <p:nvSpPr>
          <p:cNvPr id="22560" name="Rectangle 31"/>
          <p:cNvSpPr>
            <a:spLocks noChangeArrowheads="1"/>
          </p:cNvSpPr>
          <p:nvPr/>
        </p:nvSpPr>
        <p:spPr bwMode="auto">
          <a:xfrm>
            <a:off x="1331913" y="45037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26658" name="Rectangle 32"/>
          <p:cNvSpPr>
            <a:spLocks noChangeArrowheads="1"/>
          </p:cNvSpPr>
          <p:nvPr/>
        </p:nvSpPr>
        <p:spPr bwMode="auto">
          <a:xfrm>
            <a:off x="1331913" y="39989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Г</a:t>
            </a:r>
          </a:p>
        </p:txBody>
      </p:sp>
      <p:sp>
        <p:nvSpPr>
          <p:cNvPr id="26659" name="Rectangle 33"/>
          <p:cNvSpPr>
            <a:spLocks noChangeArrowheads="1"/>
          </p:cNvSpPr>
          <p:nvPr/>
        </p:nvSpPr>
        <p:spPr bwMode="auto">
          <a:xfrm>
            <a:off x="1331913" y="34956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26660" name="Rectangle 34"/>
          <p:cNvSpPr>
            <a:spLocks noChangeArrowheads="1"/>
          </p:cNvSpPr>
          <p:nvPr/>
        </p:nvSpPr>
        <p:spPr bwMode="auto">
          <a:xfrm>
            <a:off x="1331913" y="29908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Д</a:t>
            </a:r>
          </a:p>
        </p:txBody>
      </p:sp>
      <p:sp>
        <p:nvSpPr>
          <p:cNvPr id="26661" name="Rectangle 35"/>
          <p:cNvSpPr>
            <a:spLocks noChangeArrowheads="1"/>
          </p:cNvSpPr>
          <p:nvPr/>
        </p:nvSpPr>
        <p:spPr bwMode="auto">
          <a:xfrm>
            <a:off x="1331913" y="24876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Н</a:t>
            </a:r>
          </a:p>
        </p:txBody>
      </p:sp>
      <p:sp>
        <p:nvSpPr>
          <p:cNvPr id="22565" name="Rectangle 36"/>
          <p:cNvSpPr>
            <a:spLocks noChangeArrowheads="1"/>
          </p:cNvSpPr>
          <p:nvPr/>
        </p:nvSpPr>
        <p:spPr bwMode="auto">
          <a:xfrm>
            <a:off x="755650" y="45037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Н</a:t>
            </a:r>
          </a:p>
        </p:txBody>
      </p:sp>
      <p:sp>
        <p:nvSpPr>
          <p:cNvPr id="26663" name="Rectangle 37"/>
          <p:cNvSpPr>
            <a:spLocks noChangeArrowheads="1"/>
          </p:cNvSpPr>
          <p:nvPr/>
        </p:nvSpPr>
        <p:spPr bwMode="auto">
          <a:xfrm>
            <a:off x="1331913" y="60150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А</a:t>
            </a:r>
          </a:p>
        </p:txBody>
      </p:sp>
      <p:sp>
        <p:nvSpPr>
          <p:cNvPr id="22567" name="Rectangle 38"/>
          <p:cNvSpPr>
            <a:spLocks noChangeArrowheads="1"/>
          </p:cNvSpPr>
          <p:nvPr/>
        </p:nvSpPr>
        <p:spPr bwMode="auto">
          <a:xfrm>
            <a:off x="1331913" y="55118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К</a:t>
            </a:r>
          </a:p>
        </p:txBody>
      </p:sp>
      <p:sp>
        <p:nvSpPr>
          <p:cNvPr id="26665" name="Rectangle 39"/>
          <p:cNvSpPr>
            <a:spLocks noChangeArrowheads="1"/>
          </p:cNvSpPr>
          <p:nvPr/>
        </p:nvSpPr>
        <p:spPr bwMode="auto">
          <a:xfrm>
            <a:off x="1331913" y="50069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Р</a:t>
            </a:r>
          </a:p>
        </p:txBody>
      </p:sp>
      <p:sp>
        <p:nvSpPr>
          <p:cNvPr id="22569" name="Rectangle 40"/>
          <p:cNvSpPr>
            <a:spLocks noChangeArrowheads="1"/>
          </p:cNvSpPr>
          <p:nvPr/>
        </p:nvSpPr>
        <p:spPr bwMode="auto">
          <a:xfrm>
            <a:off x="1908175" y="45037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Л</a:t>
            </a:r>
          </a:p>
        </p:txBody>
      </p:sp>
      <p:sp>
        <p:nvSpPr>
          <p:cNvPr id="22570" name="Rectangle 41"/>
          <p:cNvSpPr>
            <a:spLocks noChangeArrowheads="1"/>
          </p:cNvSpPr>
          <p:nvPr/>
        </p:nvSpPr>
        <p:spPr bwMode="auto">
          <a:xfrm>
            <a:off x="4787900" y="55118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Л</a:t>
            </a:r>
          </a:p>
        </p:txBody>
      </p:sp>
      <p:sp>
        <p:nvSpPr>
          <p:cNvPr id="22571" name="Rectangle 42"/>
          <p:cNvSpPr>
            <a:spLocks noChangeArrowheads="1"/>
          </p:cNvSpPr>
          <p:nvPr/>
        </p:nvSpPr>
        <p:spPr bwMode="auto">
          <a:xfrm>
            <a:off x="4213225" y="55118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А</a:t>
            </a:r>
          </a:p>
        </p:txBody>
      </p:sp>
      <p:sp>
        <p:nvSpPr>
          <p:cNvPr id="22572" name="Rectangle 43"/>
          <p:cNvSpPr>
            <a:spLocks noChangeArrowheads="1"/>
          </p:cNvSpPr>
          <p:nvPr/>
        </p:nvSpPr>
        <p:spPr bwMode="auto">
          <a:xfrm>
            <a:off x="3636963" y="55118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Т</a:t>
            </a:r>
          </a:p>
        </p:txBody>
      </p:sp>
      <p:sp>
        <p:nvSpPr>
          <p:cNvPr id="22573" name="Rectangle 44"/>
          <p:cNvSpPr>
            <a:spLocks noChangeArrowheads="1"/>
          </p:cNvSpPr>
          <p:nvPr/>
        </p:nvSpPr>
        <p:spPr bwMode="auto">
          <a:xfrm>
            <a:off x="3060700" y="55118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</a:t>
            </a:r>
          </a:p>
        </p:txBody>
      </p:sp>
      <p:sp>
        <p:nvSpPr>
          <p:cNvPr id="22574" name="Rectangle 45"/>
          <p:cNvSpPr>
            <a:spLocks noChangeArrowheads="1"/>
          </p:cNvSpPr>
          <p:nvPr/>
        </p:nvSpPr>
        <p:spPr bwMode="auto">
          <a:xfrm>
            <a:off x="2484438" y="55118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22575" name="Rectangle 46"/>
          <p:cNvSpPr>
            <a:spLocks noChangeArrowheads="1"/>
          </p:cNvSpPr>
          <p:nvPr/>
        </p:nvSpPr>
        <p:spPr bwMode="auto">
          <a:xfrm>
            <a:off x="1908175" y="55118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Р</a:t>
            </a:r>
          </a:p>
        </p:txBody>
      </p:sp>
      <p:sp>
        <p:nvSpPr>
          <p:cNvPr id="22576" name="Rectangle 47"/>
          <p:cNvSpPr>
            <a:spLocks noChangeArrowheads="1"/>
          </p:cNvSpPr>
          <p:nvPr/>
        </p:nvSpPr>
        <p:spPr bwMode="auto">
          <a:xfrm>
            <a:off x="5940425" y="55118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</a:t>
            </a:r>
          </a:p>
        </p:txBody>
      </p:sp>
      <p:sp>
        <p:nvSpPr>
          <p:cNvPr id="22577" name="Rectangle 48"/>
          <p:cNvSpPr>
            <a:spLocks noChangeArrowheads="1"/>
          </p:cNvSpPr>
          <p:nvPr/>
        </p:nvSpPr>
        <p:spPr bwMode="auto">
          <a:xfrm>
            <a:off x="5364163" y="55118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Е</a:t>
            </a:r>
          </a:p>
        </p:txBody>
      </p:sp>
      <p:grpSp>
        <p:nvGrpSpPr>
          <p:cNvPr id="22578" name="Group 51"/>
          <p:cNvGrpSpPr>
            <a:grpSpLocks/>
          </p:cNvGrpSpPr>
          <p:nvPr/>
        </p:nvGrpSpPr>
        <p:grpSpPr bwMode="auto">
          <a:xfrm>
            <a:off x="3665538" y="4495800"/>
            <a:ext cx="3960812" cy="511175"/>
            <a:chOff x="2317" y="2849"/>
            <a:chExt cx="2495" cy="322"/>
          </a:xfrm>
        </p:grpSpPr>
        <p:sp>
          <p:nvSpPr>
            <p:cNvPr id="22579" name="Rectangle 9"/>
            <p:cNvSpPr>
              <a:spLocks noChangeArrowheads="1"/>
            </p:cNvSpPr>
            <p:nvPr/>
          </p:nvSpPr>
          <p:spPr bwMode="auto">
            <a:xfrm>
              <a:off x="2680" y="2853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22580" name="Rectangle 28"/>
            <p:cNvSpPr>
              <a:spLocks noChangeArrowheads="1"/>
            </p:cNvSpPr>
            <p:nvPr/>
          </p:nvSpPr>
          <p:spPr bwMode="auto">
            <a:xfrm>
              <a:off x="3743" y="2853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А</a:t>
              </a:r>
            </a:p>
          </p:txBody>
        </p:sp>
        <p:sp>
          <p:nvSpPr>
            <p:cNvPr id="22581" name="Rectangle 10"/>
            <p:cNvSpPr>
              <a:spLocks noChangeArrowheads="1"/>
            </p:cNvSpPr>
            <p:nvPr/>
          </p:nvSpPr>
          <p:spPr bwMode="auto">
            <a:xfrm>
              <a:off x="2317" y="285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Л</a:t>
              </a:r>
            </a:p>
          </p:txBody>
        </p:sp>
        <p:sp>
          <p:nvSpPr>
            <p:cNvPr id="22582" name="Rectangle 10"/>
            <p:cNvSpPr>
              <a:spLocks noChangeArrowheads="1"/>
            </p:cNvSpPr>
            <p:nvPr/>
          </p:nvSpPr>
          <p:spPr bwMode="auto">
            <a:xfrm>
              <a:off x="3377" y="285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Л</a:t>
              </a:r>
            </a:p>
          </p:txBody>
        </p:sp>
        <p:sp>
          <p:nvSpPr>
            <p:cNvPr id="22583" name="Rectangle 10"/>
            <p:cNvSpPr>
              <a:spLocks noChangeArrowheads="1"/>
            </p:cNvSpPr>
            <p:nvPr/>
          </p:nvSpPr>
          <p:spPr bwMode="auto">
            <a:xfrm>
              <a:off x="4449" y="2849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22584" name="Rectangle 10"/>
            <p:cNvSpPr>
              <a:spLocks noChangeArrowheads="1"/>
            </p:cNvSpPr>
            <p:nvPr/>
          </p:nvSpPr>
          <p:spPr bwMode="auto">
            <a:xfrm>
              <a:off x="4103" y="2849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Т</a:t>
              </a:r>
            </a:p>
          </p:txBody>
        </p:sp>
        <p:sp>
          <p:nvSpPr>
            <p:cNvPr id="22585" name="Rectangle 10"/>
            <p:cNvSpPr>
              <a:spLocks noChangeArrowheads="1"/>
            </p:cNvSpPr>
            <p:nvPr/>
          </p:nvSpPr>
          <p:spPr bwMode="auto">
            <a:xfrm>
              <a:off x="3032" y="285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-П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ChangeArrowheads="1"/>
          </p:cNvSpPr>
          <p:nvPr/>
        </p:nvSpPr>
        <p:spPr bwMode="auto">
          <a:xfrm rot="10800000">
            <a:off x="6588125" y="2462213"/>
            <a:ext cx="636588" cy="498475"/>
          </a:xfrm>
          <a:prstGeom prst="rightArrow">
            <a:avLst>
              <a:gd name="adj1" fmla="val 50000"/>
              <a:gd name="adj2" fmla="val 3192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23554" name="AutoShape 123"/>
          <p:cNvSpPr>
            <a:spLocks noChangeArrowheads="1"/>
          </p:cNvSpPr>
          <p:nvPr/>
        </p:nvSpPr>
        <p:spPr bwMode="auto">
          <a:xfrm>
            <a:off x="5707063" y="519113"/>
            <a:ext cx="2881312" cy="172878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0"/>
              <a:t>10.Самая </a:t>
            </a:r>
          </a:p>
          <a:p>
            <a:pPr algn="ctr"/>
            <a:r>
              <a:rPr lang="ru-RU" sz="2400" b="0"/>
              <a:t>известная в России</a:t>
            </a:r>
          </a:p>
          <a:p>
            <a:pPr algn="ctr"/>
            <a:r>
              <a:rPr lang="ru-RU" sz="2400" b="0"/>
              <a:t> и самая</a:t>
            </a:r>
          </a:p>
          <a:p>
            <a:pPr algn="ctr"/>
            <a:r>
              <a:rPr lang="ru-RU" sz="2400" b="0"/>
              <a:t>большая в Европе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484438" y="9747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Д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060700" y="9747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У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4213225" y="1982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А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4200525" y="147955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М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4787900" y="9747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Й</a:t>
            </a:r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4213225" y="9747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А</a:t>
            </a:r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3636963" y="9747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Н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4213225" y="39989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К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213225" y="34956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Н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213225" y="299085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О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213225" y="24876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З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484438" y="14795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Н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484438" y="1982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Е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484438" y="24876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П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2484438" y="29908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Р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5364163" y="29908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Г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787900" y="299085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Н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3636963" y="29908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К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3060700" y="1982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Й</a:t>
            </a: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5940425" y="299085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О</a:t>
            </a:r>
          </a:p>
        </p:txBody>
      </p:sp>
      <p:sp>
        <p:nvSpPr>
          <p:cNvPr id="27673" name="Rectangle 23"/>
          <p:cNvSpPr>
            <a:spLocks noChangeArrowheads="1"/>
          </p:cNvSpPr>
          <p:nvPr/>
        </p:nvSpPr>
        <p:spPr bwMode="auto">
          <a:xfrm>
            <a:off x="5942013" y="40274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Г</a:t>
            </a:r>
          </a:p>
        </p:txBody>
      </p:sp>
      <p:sp>
        <p:nvSpPr>
          <p:cNvPr id="27674" name="Rectangle 24"/>
          <p:cNvSpPr>
            <a:spLocks noChangeArrowheads="1"/>
          </p:cNvSpPr>
          <p:nvPr/>
        </p:nvSpPr>
        <p:spPr bwMode="auto">
          <a:xfrm>
            <a:off x="5938838" y="350996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Л</a:t>
            </a:r>
          </a:p>
        </p:txBody>
      </p:sp>
      <p:sp>
        <p:nvSpPr>
          <p:cNvPr id="27675" name="Rectangle 25"/>
          <p:cNvSpPr>
            <a:spLocks noChangeArrowheads="1"/>
          </p:cNvSpPr>
          <p:nvPr/>
        </p:nvSpPr>
        <p:spPr bwMode="auto">
          <a:xfrm>
            <a:off x="5940425" y="24876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В</a:t>
            </a: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1331913" y="1982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1908175" y="1982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</a:t>
            </a:r>
          </a:p>
        </p:txBody>
      </p:sp>
      <p:sp>
        <p:nvSpPr>
          <p:cNvPr id="23580" name="Rectangle 29"/>
          <p:cNvSpPr>
            <a:spLocks noChangeArrowheads="1"/>
          </p:cNvSpPr>
          <p:nvPr/>
        </p:nvSpPr>
        <p:spPr bwMode="auto">
          <a:xfrm>
            <a:off x="179388" y="1982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Е</a:t>
            </a:r>
          </a:p>
        </p:txBody>
      </p:sp>
      <p:sp>
        <p:nvSpPr>
          <p:cNvPr id="23581" name="Rectangle 30"/>
          <p:cNvSpPr>
            <a:spLocks noChangeArrowheads="1"/>
          </p:cNvSpPr>
          <p:nvPr/>
        </p:nvSpPr>
        <p:spPr bwMode="auto">
          <a:xfrm>
            <a:off x="755650" y="1982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Н</a:t>
            </a:r>
          </a:p>
        </p:txBody>
      </p:sp>
      <p:sp>
        <p:nvSpPr>
          <p:cNvPr id="23582" name="Rectangle 31"/>
          <p:cNvSpPr>
            <a:spLocks noChangeArrowheads="1"/>
          </p:cNvSpPr>
          <p:nvPr/>
        </p:nvSpPr>
        <p:spPr bwMode="auto">
          <a:xfrm>
            <a:off x="1331913" y="45037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23583" name="Rectangle 32"/>
          <p:cNvSpPr>
            <a:spLocks noChangeArrowheads="1"/>
          </p:cNvSpPr>
          <p:nvPr/>
        </p:nvSpPr>
        <p:spPr bwMode="auto">
          <a:xfrm>
            <a:off x="1331913" y="39989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Г</a:t>
            </a:r>
          </a:p>
        </p:txBody>
      </p:sp>
      <p:sp>
        <p:nvSpPr>
          <p:cNvPr id="23584" name="Rectangle 33"/>
          <p:cNvSpPr>
            <a:spLocks noChangeArrowheads="1"/>
          </p:cNvSpPr>
          <p:nvPr/>
        </p:nvSpPr>
        <p:spPr bwMode="auto">
          <a:xfrm>
            <a:off x="1331913" y="34956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23585" name="Rectangle 34"/>
          <p:cNvSpPr>
            <a:spLocks noChangeArrowheads="1"/>
          </p:cNvSpPr>
          <p:nvPr/>
        </p:nvSpPr>
        <p:spPr bwMode="auto">
          <a:xfrm>
            <a:off x="1331913" y="29908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Д</a:t>
            </a:r>
          </a:p>
        </p:txBody>
      </p:sp>
      <p:sp>
        <p:nvSpPr>
          <p:cNvPr id="23586" name="Rectangle 35"/>
          <p:cNvSpPr>
            <a:spLocks noChangeArrowheads="1"/>
          </p:cNvSpPr>
          <p:nvPr/>
        </p:nvSpPr>
        <p:spPr bwMode="auto">
          <a:xfrm>
            <a:off x="1331913" y="24876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Н</a:t>
            </a:r>
          </a:p>
        </p:txBody>
      </p:sp>
      <p:sp>
        <p:nvSpPr>
          <p:cNvPr id="23587" name="Rectangle 36"/>
          <p:cNvSpPr>
            <a:spLocks noChangeArrowheads="1"/>
          </p:cNvSpPr>
          <p:nvPr/>
        </p:nvSpPr>
        <p:spPr bwMode="auto">
          <a:xfrm>
            <a:off x="755650" y="45037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Н</a:t>
            </a:r>
          </a:p>
        </p:txBody>
      </p:sp>
      <p:sp>
        <p:nvSpPr>
          <p:cNvPr id="23588" name="Rectangle 37"/>
          <p:cNvSpPr>
            <a:spLocks noChangeArrowheads="1"/>
          </p:cNvSpPr>
          <p:nvPr/>
        </p:nvSpPr>
        <p:spPr bwMode="auto">
          <a:xfrm>
            <a:off x="1331913" y="60150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А</a:t>
            </a:r>
          </a:p>
        </p:txBody>
      </p:sp>
      <p:sp>
        <p:nvSpPr>
          <p:cNvPr id="23589" name="Rectangle 38"/>
          <p:cNvSpPr>
            <a:spLocks noChangeArrowheads="1"/>
          </p:cNvSpPr>
          <p:nvPr/>
        </p:nvSpPr>
        <p:spPr bwMode="auto">
          <a:xfrm>
            <a:off x="1331913" y="55118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К</a:t>
            </a:r>
          </a:p>
        </p:txBody>
      </p:sp>
      <p:sp>
        <p:nvSpPr>
          <p:cNvPr id="23590" name="Rectangle 39"/>
          <p:cNvSpPr>
            <a:spLocks noChangeArrowheads="1"/>
          </p:cNvSpPr>
          <p:nvPr/>
        </p:nvSpPr>
        <p:spPr bwMode="auto">
          <a:xfrm>
            <a:off x="1331913" y="50069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Р</a:t>
            </a:r>
          </a:p>
        </p:txBody>
      </p:sp>
      <p:sp>
        <p:nvSpPr>
          <p:cNvPr id="23591" name="Rectangle 40"/>
          <p:cNvSpPr>
            <a:spLocks noChangeArrowheads="1"/>
          </p:cNvSpPr>
          <p:nvPr/>
        </p:nvSpPr>
        <p:spPr bwMode="auto">
          <a:xfrm>
            <a:off x="1908175" y="45037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Л</a:t>
            </a:r>
          </a:p>
        </p:txBody>
      </p:sp>
      <p:sp>
        <p:nvSpPr>
          <p:cNvPr id="23592" name="Rectangle 41"/>
          <p:cNvSpPr>
            <a:spLocks noChangeArrowheads="1"/>
          </p:cNvSpPr>
          <p:nvPr/>
        </p:nvSpPr>
        <p:spPr bwMode="auto">
          <a:xfrm>
            <a:off x="4787900" y="55118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Л</a:t>
            </a:r>
          </a:p>
        </p:txBody>
      </p:sp>
      <p:sp>
        <p:nvSpPr>
          <p:cNvPr id="23593" name="Rectangle 42"/>
          <p:cNvSpPr>
            <a:spLocks noChangeArrowheads="1"/>
          </p:cNvSpPr>
          <p:nvPr/>
        </p:nvSpPr>
        <p:spPr bwMode="auto">
          <a:xfrm>
            <a:off x="4213225" y="55118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А</a:t>
            </a:r>
          </a:p>
        </p:txBody>
      </p:sp>
      <p:sp>
        <p:nvSpPr>
          <p:cNvPr id="23594" name="Rectangle 43"/>
          <p:cNvSpPr>
            <a:spLocks noChangeArrowheads="1"/>
          </p:cNvSpPr>
          <p:nvPr/>
        </p:nvSpPr>
        <p:spPr bwMode="auto">
          <a:xfrm>
            <a:off x="3636963" y="55118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Т</a:t>
            </a:r>
          </a:p>
        </p:txBody>
      </p:sp>
      <p:sp>
        <p:nvSpPr>
          <p:cNvPr id="23595" name="Rectangle 44"/>
          <p:cNvSpPr>
            <a:spLocks noChangeArrowheads="1"/>
          </p:cNvSpPr>
          <p:nvPr/>
        </p:nvSpPr>
        <p:spPr bwMode="auto">
          <a:xfrm>
            <a:off x="3060700" y="55118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</a:t>
            </a:r>
          </a:p>
        </p:txBody>
      </p:sp>
      <p:sp>
        <p:nvSpPr>
          <p:cNvPr id="23596" name="Rectangle 45"/>
          <p:cNvSpPr>
            <a:spLocks noChangeArrowheads="1"/>
          </p:cNvSpPr>
          <p:nvPr/>
        </p:nvSpPr>
        <p:spPr bwMode="auto">
          <a:xfrm>
            <a:off x="2484438" y="55118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23597" name="Rectangle 46"/>
          <p:cNvSpPr>
            <a:spLocks noChangeArrowheads="1"/>
          </p:cNvSpPr>
          <p:nvPr/>
        </p:nvSpPr>
        <p:spPr bwMode="auto">
          <a:xfrm>
            <a:off x="1908175" y="55118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Р</a:t>
            </a:r>
          </a:p>
        </p:txBody>
      </p:sp>
      <p:sp>
        <p:nvSpPr>
          <p:cNvPr id="23598" name="Rectangle 47"/>
          <p:cNvSpPr>
            <a:spLocks noChangeArrowheads="1"/>
          </p:cNvSpPr>
          <p:nvPr/>
        </p:nvSpPr>
        <p:spPr bwMode="auto">
          <a:xfrm>
            <a:off x="5940425" y="55118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</a:t>
            </a:r>
          </a:p>
        </p:txBody>
      </p:sp>
      <p:sp>
        <p:nvSpPr>
          <p:cNvPr id="23599" name="Rectangle 48"/>
          <p:cNvSpPr>
            <a:spLocks noChangeArrowheads="1"/>
          </p:cNvSpPr>
          <p:nvPr/>
        </p:nvSpPr>
        <p:spPr bwMode="auto">
          <a:xfrm>
            <a:off x="5364163" y="55118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Е</a:t>
            </a:r>
          </a:p>
        </p:txBody>
      </p:sp>
      <p:sp>
        <p:nvSpPr>
          <p:cNvPr id="23600" name="Rectangle 51"/>
          <p:cNvSpPr>
            <a:spLocks noChangeArrowheads="1"/>
          </p:cNvSpPr>
          <p:nvPr/>
        </p:nvSpPr>
        <p:spPr bwMode="auto">
          <a:xfrm>
            <a:off x="6764338" y="2522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10</a:t>
            </a:r>
          </a:p>
        </p:txBody>
      </p:sp>
      <p:grpSp>
        <p:nvGrpSpPr>
          <p:cNvPr id="23601" name="Group 61"/>
          <p:cNvGrpSpPr>
            <a:grpSpLocks/>
          </p:cNvGrpSpPr>
          <p:nvPr/>
        </p:nvGrpSpPr>
        <p:grpSpPr bwMode="auto">
          <a:xfrm>
            <a:off x="3624263" y="4503738"/>
            <a:ext cx="4037012" cy="515937"/>
            <a:chOff x="2275" y="2854"/>
            <a:chExt cx="2543" cy="325"/>
          </a:xfrm>
        </p:grpSpPr>
        <p:sp>
          <p:nvSpPr>
            <p:cNvPr id="23602" name="Rectangle 10"/>
            <p:cNvSpPr>
              <a:spLocks noChangeArrowheads="1"/>
            </p:cNvSpPr>
            <p:nvPr/>
          </p:nvSpPr>
          <p:spPr bwMode="auto">
            <a:xfrm>
              <a:off x="2998" y="286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-П</a:t>
              </a:r>
            </a:p>
          </p:txBody>
        </p:sp>
        <p:sp>
          <p:nvSpPr>
            <p:cNvPr id="23603" name="Rectangle 10"/>
            <p:cNvSpPr>
              <a:spLocks noChangeArrowheads="1"/>
            </p:cNvSpPr>
            <p:nvPr/>
          </p:nvSpPr>
          <p:spPr bwMode="auto">
            <a:xfrm>
              <a:off x="3364" y="2859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Л</a:t>
              </a:r>
            </a:p>
          </p:txBody>
        </p:sp>
        <p:sp>
          <p:nvSpPr>
            <p:cNvPr id="23604" name="Rectangle 10"/>
            <p:cNvSpPr>
              <a:spLocks noChangeArrowheads="1"/>
            </p:cNvSpPr>
            <p:nvPr/>
          </p:nvSpPr>
          <p:spPr bwMode="auto">
            <a:xfrm>
              <a:off x="4455" y="285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23605" name="Rectangle 10"/>
            <p:cNvSpPr>
              <a:spLocks noChangeArrowheads="1"/>
            </p:cNvSpPr>
            <p:nvPr/>
          </p:nvSpPr>
          <p:spPr bwMode="auto">
            <a:xfrm>
              <a:off x="4093" y="2856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Т</a:t>
              </a:r>
            </a:p>
          </p:txBody>
        </p:sp>
        <p:sp>
          <p:nvSpPr>
            <p:cNvPr id="23606" name="Rectangle 10"/>
            <p:cNvSpPr>
              <a:spLocks noChangeArrowheads="1"/>
            </p:cNvSpPr>
            <p:nvPr/>
          </p:nvSpPr>
          <p:spPr bwMode="auto">
            <a:xfrm>
              <a:off x="3730" y="2854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23607" name="Rectangle 10"/>
            <p:cNvSpPr>
              <a:spLocks noChangeArrowheads="1"/>
            </p:cNvSpPr>
            <p:nvPr/>
          </p:nvSpPr>
          <p:spPr bwMode="auto">
            <a:xfrm>
              <a:off x="2275" y="286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Л</a:t>
              </a:r>
            </a:p>
          </p:txBody>
        </p:sp>
        <p:sp>
          <p:nvSpPr>
            <p:cNvPr id="23608" name="Rectangle 10"/>
            <p:cNvSpPr>
              <a:spLocks noChangeArrowheads="1"/>
            </p:cNvSpPr>
            <p:nvPr/>
          </p:nvSpPr>
          <p:spPr bwMode="auto">
            <a:xfrm>
              <a:off x="2644" y="286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1520825" y="528638"/>
            <a:ext cx="701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0">
              <a:latin typeface="Calibri" pitchFamily="34" charset="0"/>
            </a:endParaRPr>
          </a:p>
          <a:p>
            <a:endParaRPr lang="ru-RU" b="0">
              <a:latin typeface="Calibri" pitchFamily="34" charset="0"/>
            </a:endParaRPr>
          </a:p>
        </p:txBody>
      </p:sp>
      <p:sp>
        <p:nvSpPr>
          <p:cNvPr id="2457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Ресурсы интернет</a:t>
            </a:r>
          </a:p>
        </p:txBody>
      </p:sp>
      <p:sp>
        <p:nvSpPr>
          <p:cNvPr id="2457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</a:t>
            </a:r>
            <a:r>
              <a:rPr lang="ru-RU" sz="1800" smtClean="0"/>
              <a:t>сайт  </a:t>
            </a:r>
            <a:r>
              <a:rPr lang="ru-RU" sz="1800" smtClean="0">
                <a:hlinkClick r:id="rId2"/>
              </a:rPr>
              <a:t>http://13-blog.ru/blog/reki_mira_samye_samye/2011-08-05-63</a:t>
            </a:r>
            <a:endParaRPr lang="ru-RU" sz="1800" smtClean="0"/>
          </a:p>
          <a:p>
            <a:pPr>
              <a:buFont typeface="Arial" charset="0"/>
              <a:buNone/>
            </a:pPr>
            <a:r>
              <a:rPr lang="ru-RU" sz="1800" smtClean="0"/>
              <a:t>источник шаблона: Кулакова Наталья Ивановна учитель начальных классов</a:t>
            </a:r>
          </a:p>
          <a:p>
            <a:pPr>
              <a:buFont typeface="Arial" charset="0"/>
              <a:buNone/>
            </a:pPr>
            <a:r>
              <a:rPr lang="ru-RU" sz="1800" smtClean="0"/>
              <a:t>ГУО «СШ № 26 г. Гродно», Беларусь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23"/>
          <p:cNvSpPr>
            <a:spLocks noChangeArrowheads="1"/>
          </p:cNvSpPr>
          <p:nvPr/>
        </p:nvSpPr>
        <p:spPr bwMode="auto">
          <a:xfrm>
            <a:off x="5707063" y="519113"/>
            <a:ext cx="2881312" cy="172878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0"/>
              <a:t>1. Самая </a:t>
            </a:r>
          </a:p>
          <a:p>
            <a:pPr algn="ctr"/>
            <a:r>
              <a:rPr lang="ru-RU" sz="2400" b="0"/>
              <a:t> интернациональная </a:t>
            </a:r>
          </a:p>
          <a:p>
            <a:pPr algn="ctr"/>
            <a:r>
              <a:rPr lang="ru-RU" sz="2400" b="0"/>
              <a:t>река</a:t>
            </a:r>
          </a:p>
        </p:txBody>
      </p:sp>
      <p:grpSp>
        <p:nvGrpSpPr>
          <p:cNvPr id="14338" name="Group 147"/>
          <p:cNvGrpSpPr>
            <a:grpSpLocks/>
          </p:cNvGrpSpPr>
          <p:nvPr/>
        </p:nvGrpSpPr>
        <p:grpSpPr bwMode="auto">
          <a:xfrm>
            <a:off x="179388" y="1014413"/>
            <a:ext cx="6337300" cy="5545137"/>
            <a:chOff x="657" y="527"/>
            <a:chExt cx="3992" cy="3493"/>
          </a:xfrm>
        </p:grpSpPr>
        <p:sp>
          <p:nvSpPr>
            <p:cNvPr id="14537" name="Rectangle 2"/>
            <p:cNvSpPr>
              <a:spLocks noChangeArrowheads="1"/>
            </p:cNvSpPr>
            <p:nvPr/>
          </p:nvSpPr>
          <p:spPr bwMode="auto">
            <a:xfrm>
              <a:off x="2109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Д</a:t>
              </a:r>
            </a:p>
          </p:txBody>
        </p:sp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2472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 У</a:t>
              </a:r>
            </a:p>
          </p:txBody>
        </p:sp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3198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3198" y="84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41" name="Rectangle 6"/>
            <p:cNvSpPr>
              <a:spLocks noChangeArrowheads="1"/>
            </p:cNvSpPr>
            <p:nvPr/>
          </p:nvSpPr>
          <p:spPr bwMode="auto">
            <a:xfrm>
              <a:off x="3560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Й</a:t>
              </a:r>
            </a:p>
          </p:txBody>
        </p:sp>
        <p:sp>
          <p:nvSpPr>
            <p:cNvPr id="14542" name="Rectangle 7"/>
            <p:cNvSpPr>
              <a:spLocks noChangeArrowheads="1"/>
            </p:cNvSpPr>
            <p:nvPr/>
          </p:nvSpPr>
          <p:spPr bwMode="auto">
            <a:xfrm>
              <a:off x="3198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14543" name="Rectangle 8"/>
            <p:cNvSpPr>
              <a:spLocks noChangeArrowheads="1"/>
            </p:cNvSpPr>
            <p:nvPr/>
          </p:nvSpPr>
          <p:spPr bwMode="auto">
            <a:xfrm>
              <a:off x="2835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Н</a:t>
              </a:r>
            </a:p>
          </p:txBody>
        </p:sp>
        <p:sp>
          <p:nvSpPr>
            <p:cNvPr id="14544" name="Rectangle 9"/>
            <p:cNvSpPr>
              <a:spLocks noChangeArrowheads="1"/>
            </p:cNvSpPr>
            <p:nvPr/>
          </p:nvSpPr>
          <p:spPr bwMode="auto">
            <a:xfrm>
              <a:off x="3198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45" name="Rectangle 10"/>
            <p:cNvSpPr>
              <a:spLocks noChangeArrowheads="1"/>
            </p:cNvSpPr>
            <p:nvPr/>
          </p:nvSpPr>
          <p:spPr bwMode="auto">
            <a:xfrm>
              <a:off x="3198" y="243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46" name="Rectangle 11"/>
            <p:cNvSpPr>
              <a:spLocks noChangeArrowheads="1"/>
            </p:cNvSpPr>
            <p:nvPr/>
          </p:nvSpPr>
          <p:spPr bwMode="auto">
            <a:xfrm>
              <a:off x="3198" y="211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47" name="Rectangle 12"/>
            <p:cNvSpPr>
              <a:spLocks noChangeArrowheads="1"/>
            </p:cNvSpPr>
            <p:nvPr/>
          </p:nvSpPr>
          <p:spPr bwMode="auto">
            <a:xfrm>
              <a:off x="3198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48" name="Rectangle 13"/>
            <p:cNvSpPr>
              <a:spLocks noChangeArrowheads="1"/>
            </p:cNvSpPr>
            <p:nvPr/>
          </p:nvSpPr>
          <p:spPr bwMode="auto">
            <a:xfrm>
              <a:off x="3198" y="148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49" name="Rectangle 14"/>
            <p:cNvSpPr>
              <a:spLocks noChangeArrowheads="1"/>
            </p:cNvSpPr>
            <p:nvPr/>
          </p:nvSpPr>
          <p:spPr bwMode="auto">
            <a:xfrm>
              <a:off x="2109" y="84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50" name="Rectangle 15"/>
            <p:cNvSpPr>
              <a:spLocks noChangeArrowheads="1"/>
            </p:cNvSpPr>
            <p:nvPr/>
          </p:nvSpPr>
          <p:spPr bwMode="auto">
            <a:xfrm>
              <a:off x="2109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51" name="Rectangle 16"/>
            <p:cNvSpPr>
              <a:spLocks noChangeArrowheads="1"/>
            </p:cNvSpPr>
            <p:nvPr/>
          </p:nvSpPr>
          <p:spPr bwMode="auto">
            <a:xfrm>
              <a:off x="2109" y="148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52" name="Rectangle 17"/>
            <p:cNvSpPr>
              <a:spLocks noChangeArrowheads="1"/>
            </p:cNvSpPr>
            <p:nvPr/>
          </p:nvSpPr>
          <p:spPr bwMode="auto">
            <a:xfrm>
              <a:off x="2109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53" name="Rectangle 18"/>
            <p:cNvSpPr>
              <a:spLocks noChangeArrowheads="1"/>
            </p:cNvSpPr>
            <p:nvPr/>
          </p:nvSpPr>
          <p:spPr bwMode="auto">
            <a:xfrm>
              <a:off x="3923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54" name="Rectangle 19"/>
            <p:cNvSpPr>
              <a:spLocks noChangeArrowheads="1"/>
            </p:cNvSpPr>
            <p:nvPr/>
          </p:nvSpPr>
          <p:spPr bwMode="auto">
            <a:xfrm>
              <a:off x="3560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55" name="Rectangle 20"/>
            <p:cNvSpPr>
              <a:spLocks noChangeArrowheads="1"/>
            </p:cNvSpPr>
            <p:nvPr/>
          </p:nvSpPr>
          <p:spPr bwMode="auto">
            <a:xfrm>
              <a:off x="2835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56" name="Rectangle 21"/>
            <p:cNvSpPr>
              <a:spLocks noChangeArrowheads="1"/>
            </p:cNvSpPr>
            <p:nvPr/>
          </p:nvSpPr>
          <p:spPr bwMode="auto">
            <a:xfrm>
              <a:off x="2472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57" name="Rectangle 22"/>
            <p:cNvSpPr>
              <a:spLocks noChangeArrowheads="1"/>
            </p:cNvSpPr>
            <p:nvPr/>
          </p:nvSpPr>
          <p:spPr bwMode="auto">
            <a:xfrm>
              <a:off x="4286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58" name="Rectangle 23"/>
            <p:cNvSpPr>
              <a:spLocks noChangeArrowheads="1"/>
            </p:cNvSpPr>
            <p:nvPr/>
          </p:nvSpPr>
          <p:spPr bwMode="auto">
            <a:xfrm>
              <a:off x="4286" y="243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59" name="Rectangle 24"/>
            <p:cNvSpPr>
              <a:spLocks noChangeArrowheads="1"/>
            </p:cNvSpPr>
            <p:nvPr/>
          </p:nvSpPr>
          <p:spPr bwMode="auto">
            <a:xfrm>
              <a:off x="4286" y="211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60" name="Rectangle 25"/>
            <p:cNvSpPr>
              <a:spLocks noChangeArrowheads="1"/>
            </p:cNvSpPr>
            <p:nvPr/>
          </p:nvSpPr>
          <p:spPr bwMode="auto">
            <a:xfrm>
              <a:off x="4286" y="148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61" name="Rectangle 26"/>
            <p:cNvSpPr>
              <a:spLocks noChangeArrowheads="1"/>
            </p:cNvSpPr>
            <p:nvPr/>
          </p:nvSpPr>
          <p:spPr bwMode="auto">
            <a:xfrm>
              <a:off x="1383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62" name="Rectangle 27"/>
            <p:cNvSpPr>
              <a:spLocks noChangeArrowheads="1"/>
            </p:cNvSpPr>
            <p:nvPr/>
          </p:nvSpPr>
          <p:spPr bwMode="auto">
            <a:xfrm>
              <a:off x="1746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63" name="Rectangle 28"/>
            <p:cNvSpPr>
              <a:spLocks noChangeArrowheads="1"/>
            </p:cNvSpPr>
            <p:nvPr/>
          </p:nvSpPr>
          <p:spPr bwMode="auto">
            <a:xfrm>
              <a:off x="4286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64" name="Rectangle 29"/>
            <p:cNvSpPr>
              <a:spLocks noChangeArrowheads="1"/>
            </p:cNvSpPr>
            <p:nvPr/>
          </p:nvSpPr>
          <p:spPr bwMode="auto">
            <a:xfrm>
              <a:off x="657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65" name="Rectangle 30"/>
            <p:cNvSpPr>
              <a:spLocks noChangeArrowheads="1"/>
            </p:cNvSpPr>
            <p:nvPr/>
          </p:nvSpPr>
          <p:spPr bwMode="auto">
            <a:xfrm>
              <a:off x="1020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66" name="Rectangle 31"/>
            <p:cNvSpPr>
              <a:spLocks noChangeArrowheads="1"/>
            </p:cNvSpPr>
            <p:nvPr/>
          </p:nvSpPr>
          <p:spPr bwMode="auto">
            <a:xfrm>
              <a:off x="1383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67" name="Rectangle 32"/>
            <p:cNvSpPr>
              <a:spLocks noChangeArrowheads="1"/>
            </p:cNvSpPr>
            <p:nvPr/>
          </p:nvSpPr>
          <p:spPr bwMode="auto">
            <a:xfrm>
              <a:off x="1383" y="243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68" name="Rectangle 33"/>
            <p:cNvSpPr>
              <a:spLocks noChangeArrowheads="1"/>
            </p:cNvSpPr>
            <p:nvPr/>
          </p:nvSpPr>
          <p:spPr bwMode="auto">
            <a:xfrm>
              <a:off x="1383" y="211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69" name="Rectangle 34"/>
            <p:cNvSpPr>
              <a:spLocks noChangeArrowheads="1"/>
            </p:cNvSpPr>
            <p:nvPr/>
          </p:nvSpPr>
          <p:spPr bwMode="auto">
            <a:xfrm>
              <a:off x="1383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70" name="Rectangle 35"/>
            <p:cNvSpPr>
              <a:spLocks noChangeArrowheads="1"/>
            </p:cNvSpPr>
            <p:nvPr/>
          </p:nvSpPr>
          <p:spPr bwMode="auto">
            <a:xfrm>
              <a:off x="1383" y="148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71" name="Rectangle 36"/>
            <p:cNvSpPr>
              <a:spLocks noChangeArrowheads="1"/>
            </p:cNvSpPr>
            <p:nvPr/>
          </p:nvSpPr>
          <p:spPr bwMode="auto">
            <a:xfrm>
              <a:off x="1020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72" name="Rectangle 37"/>
            <p:cNvSpPr>
              <a:spLocks noChangeArrowheads="1"/>
            </p:cNvSpPr>
            <p:nvPr/>
          </p:nvSpPr>
          <p:spPr bwMode="auto">
            <a:xfrm>
              <a:off x="1383" y="370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73" name="Rectangle 38"/>
            <p:cNvSpPr>
              <a:spLocks noChangeArrowheads="1"/>
            </p:cNvSpPr>
            <p:nvPr/>
          </p:nvSpPr>
          <p:spPr bwMode="auto">
            <a:xfrm>
              <a:off x="1383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74" name="Rectangle 39"/>
            <p:cNvSpPr>
              <a:spLocks noChangeArrowheads="1"/>
            </p:cNvSpPr>
            <p:nvPr/>
          </p:nvSpPr>
          <p:spPr bwMode="auto">
            <a:xfrm>
              <a:off x="1383" y="306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75" name="Rectangle 40"/>
            <p:cNvSpPr>
              <a:spLocks noChangeArrowheads="1"/>
            </p:cNvSpPr>
            <p:nvPr/>
          </p:nvSpPr>
          <p:spPr bwMode="auto">
            <a:xfrm>
              <a:off x="1746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76" name="Rectangle 41"/>
            <p:cNvSpPr>
              <a:spLocks noChangeArrowheads="1"/>
            </p:cNvSpPr>
            <p:nvPr/>
          </p:nvSpPr>
          <p:spPr bwMode="auto">
            <a:xfrm>
              <a:off x="3560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77" name="Rectangle 42"/>
            <p:cNvSpPr>
              <a:spLocks noChangeArrowheads="1"/>
            </p:cNvSpPr>
            <p:nvPr/>
          </p:nvSpPr>
          <p:spPr bwMode="auto">
            <a:xfrm>
              <a:off x="3198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78" name="Rectangle 43"/>
            <p:cNvSpPr>
              <a:spLocks noChangeArrowheads="1"/>
            </p:cNvSpPr>
            <p:nvPr/>
          </p:nvSpPr>
          <p:spPr bwMode="auto">
            <a:xfrm>
              <a:off x="2835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79" name="Rectangle 44"/>
            <p:cNvSpPr>
              <a:spLocks noChangeArrowheads="1"/>
            </p:cNvSpPr>
            <p:nvPr/>
          </p:nvSpPr>
          <p:spPr bwMode="auto">
            <a:xfrm>
              <a:off x="2472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80" name="Rectangle 45"/>
            <p:cNvSpPr>
              <a:spLocks noChangeArrowheads="1"/>
            </p:cNvSpPr>
            <p:nvPr/>
          </p:nvSpPr>
          <p:spPr bwMode="auto">
            <a:xfrm>
              <a:off x="2109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81" name="Rectangle 46"/>
            <p:cNvSpPr>
              <a:spLocks noChangeArrowheads="1"/>
            </p:cNvSpPr>
            <p:nvPr/>
          </p:nvSpPr>
          <p:spPr bwMode="auto">
            <a:xfrm>
              <a:off x="1746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82" name="Rectangle 47"/>
            <p:cNvSpPr>
              <a:spLocks noChangeArrowheads="1"/>
            </p:cNvSpPr>
            <p:nvPr/>
          </p:nvSpPr>
          <p:spPr bwMode="auto">
            <a:xfrm>
              <a:off x="4286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83" name="Rectangle 48"/>
            <p:cNvSpPr>
              <a:spLocks noChangeArrowheads="1"/>
            </p:cNvSpPr>
            <p:nvPr/>
          </p:nvSpPr>
          <p:spPr bwMode="auto">
            <a:xfrm>
              <a:off x="3923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</p:grpSp>
      <p:sp>
        <p:nvSpPr>
          <p:cNvPr id="14339" name="AutoShape 52"/>
          <p:cNvSpPr>
            <a:spLocks noChangeArrowheads="1"/>
          </p:cNvSpPr>
          <p:nvPr/>
        </p:nvSpPr>
        <p:spPr bwMode="auto">
          <a:xfrm>
            <a:off x="1714500" y="1028700"/>
            <a:ext cx="582613" cy="485775"/>
          </a:xfrm>
          <a:prstGeom prst="rightArrow">
            <a:avLst>
              <a:gd name="adj1" fmla="val 50000"/>
              <a:gd name="adj2" fmla="val 2998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grpSp>
        <p:nvGrpSpPr>
          <p:cNvPr id="14340" name="Group 147"/>
          <p:cNvGrpSpPr>
            <a:grpSpLocks/>
          </p:cNvGrpSpPr>
          <p:nvPr/>
        </p:nvGrpSpPr>
        <p:grpSpPr bwMode="auto">
          <a:xfrm>
            <a:off x="179388" y="1014413"/>
            <a:ext cx="6337300" cy="5545137"/>
            <a:chOff x="657" y="527"/>
            <a:chExt cx="3992" cy="3493"/>
          </a:xfrm>
        </p:grpSpPr>
        <p:sp>
          <p:nvSpPr>
            <p:cNvPr id="14490" name="Rectangle 2"/>
            <p:cNvSpPr>
              <a:spLocks noChangeArrowheads="1"/>
            </p:cNvSpPr>
            <p:nvPr/>
          </p:nvSpPr>
          <p:spPr bwMode="auto">
            <a:xfrm>
              <a:off x="2109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Д</a:t>
              </a:r>
            </a:p>
          </p:txBody>
        </p:sp>
        <p:sp>
          <p:nvSpPr>
            <p:cNvPr id="14491" name="Rectangle 3"/>
            <p:cNvSpPr>
              <a:spLocks noChangeArrowheads="1"/>
            </p:cNvSpPr>
            <p:nvPr/>
          </p:nvSpPr>
          <p:spPr bwMode="auto">
            <a:xfrm>
              <a:off x="2472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 У</a:t>
              </a:r>
            </a:p>
          </p:txBody>
        </p:sp>
        <p:sp>
          <p:nvSpPr>
            <p:cNvPr id="14492" name="Rectangle 4"/>
            <p:cNvSpPr>
              <a:spLocks noChangeArrowheads="1"/>
            </p:cNvSpPr>
            <p:nvPr/>
          </p:nvSpPr>
          <p:spPr bwMode="auto">
            <a:xfrm>
              <a:off x="3198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93" name="Rectangle 5"/>
            <p:cNvSpPr>
              <a:spLocks noChangeArrowheads="1"/>
            </p:cNvSpPr>
            <p:nvPr/>
          </p:nvSpPr>
          <p:spPr bwMode="auto">
            <a:xfrm>
              <a:off x="3198" y="84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94" name="Rectangle 6"/>
            <p:cNvSpPr>
              <a:spLocks noChangeArrowheads="1"/>
            </p:cNvSpPr>
            <p:nvPr/>
          </p:nvSpPr>
          <p:spPr bwMode="auto">
            <a:xfrm>
              <a:off x="3560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Й</a:t>
              </a:r>
            </a:p>
          </p:txBody>
        </p:sp>
        <p:sp>
          <p:nvSpPr>
            <p:cNvPr id="14495" name="Rectangle 7"/>
            <p:cNvSpPr>
              <a:spLocks noChangeArrowheads="1"/>
            </p:cNvSpPr>
            <p:nvPr/>
          </p:nvSpPr>
          <p:spPr bwMode="auto">
            <a:xfrm>
              <a:off x="3198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14496" name="Rectangle 8"/>
            <p:cNvSpPr>
              <a:spLocks noChangeArrowheads="1"/>
            </p:cNvSpPr>
            <p:nvPr/>
          </p:nvSpPr>
          <p:spPr bwMode="auto">
            <a:xfrm>
              <a:off x="2835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Н</a:t>
              </a:r>
            </a:p>
          </p:txBody>
        </p:sp>
        <p:sp>
          <p:nvSpPr>
            <p:cNvPr id="14497" name="Rectangle 9"/>
            <p:cNvSpPr>
              <a:spLocks noChangeArrowheads="1"/>
            </p:cNvSpPr>
            <p:nvPr/>
          </p:nvSpPr>
          <p:spPr bwMode="auto">
            <a:xfrm>
              <a:off x="3198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98" name="Rectangle 10"/>
            <p:cNvSpPr>
              <a:spLocks noChangeArrowheads="1"/>
            </p:cNvSpPr>
            <p:nvPr/>
          </p:nvSpPr>
          <p:spPr bwMode="auto">
            <a:xfrm>
              <a:off x="3198" y="243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99" name="Rectangle 11"/>
            <p:cNvSpPr>
              <a:spLocks noChangeArrowheads="1"/>
            </p:cNvSpPr>
            <p:nvPr/>
          </p:nvSpPr>
          <p:spPr bwMode="auto">
            <a:xfrm>
              <a:off x="3198" y="211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00" name="Rectangle 12"/>
            <p:cNvSpPr>
              <a:spLocks noChangeArrowheads="1"/>
            </p:cNvSpPr>
            <p:nvPr/>
          </p:nvSpPr>
          <p:spPr bwMode="auto">
            <a:xfrm>
              <a:off x="3198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01" name="Rectangle 13"/>
            <p:cNvSpPr>
              <a:spLocks noChangeArrowheads="1"/>
            </p:cNvSpPr>
            <p:nvPr/>
          </p:nvSpPr>
          <p:spPr bwMode="auto">
            <a:xfrm>
              <a:off x="3198" y="148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02" name="Rectangle 14"/>
            <p:cNvSpPr>
              <a:spLocks noChangeArrowheads="1"/>
            </p:cNvSpPr>
            <p:nvPr/>
          </p:nvSpPr>
          <p:spPr bwMode="auto">
            <a:xfrm>
              <a:off x="2109" y="84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03" name="Rectangle 15"/>
            <p:cNvSpPr>
              <a:spLocks noChangeArrowheads="1"/>
            </p:cNvSpPr>
            <p:nvPr/>
          </p:nvSpPr>
          <p:spPr bwMode="auto">
            <a:xfrm>
              <a:off x="2109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04" name="Rectangle 16"/>
            <p:cNvSpPr>
              <a:spLocks noChangeArrowheads="1"/>
            </p:cNvSpPr>
            <p:nvPr/>
          </p:nvSpPr>
          <p:spPr bwMode="auto">
            <a:xfrm>
              <a:off x="2109" y="148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05" name="Rectangle 17"/>
            <p:cNvSpPr>
              <a:spLocks noChangeArrowheads="1"/>
            </p:cNvSpPr>
            <p:nvPr/>
          </p:nvSpPr>
          <p:spPr bwMode="auto">
            <a:xfrm>
              <a:off x="2109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06" name="Rectangle 18"/>
            <p:cNvSpPr>
              <a:spLocks noChangeArrowheads="1"/>
            </p:cNvSpPr>
            <p:nvPr/>
          </p:nvSpPr>
          <p:spPr bwMode="auto">
            <a:xfrm>
              <a:off x="3923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07" name="Rectangle 19"/>
            <p:cNvSpPr>
              <a:spLocks noChangeArrowheads="1"/>
            </p:cNvSpPr>
            <p:nvPr/>
          </p:nvSpPr>
          <p:spPr bwMode="auto">
            <a:xfrm>
              <a:off x="3560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08" name="Rectangle 20"/>
            <p:cNvSpPr>
              <a:spLocks noChangeArrowheads="1"/>
            </p:cNvSpPr>
            <p:nvPr/>
          </p:nvSpPr>
          <p:spPr bwMode="auto">
            <a:xfrm>
              <a:off x="2835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509" name="Rectangle 21"/>
            <p:cNvSpPr>
              <a:spLocks noChangeArrowheads="1"/>
            </p:cNvSpPr>
            <p:nvPr/>
          </p:nvSpPr>
          <p:spPr bwMode="auto">
            <a:xfrm>
              <a:off x="2472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10" name="Rectangle 22"/>
            <p:cNvSpPr>
              <a:spLocks noChangeArrowheads="1"/>
            </p:cNvSpPr>
            <p:nvPr/>
          </p:nvSpPr>
          <p:spPr bwMode="auto">
            <a:xfrm>
              <a:off x="4286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11" name="Rectangle 23"/>
            <p:cNvSpPr>
              <a:spLocks noChangeArrowheads="1"/>
            </p:cNvSpPr>
            <p:nvPr/>
          </p:nvSpPr>
          <p:spPr bwMode="auto">
            <a:xfrm>
              <a:off x="4286" y="243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12" name="Rectangle 24"/>
            <p:cNvSpPr>
              <a:spLocks noChangeArrowheads="1"/>
            </p:cNvSpPr>
            <p:nvPr/>
          </p:nvSpPr>
          <p:spPr bwMode="auto">
            <a:xfrm>
              <a:off x="4286" y="211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13" name="Rectangle 25"/>
            <p:cNvSpPr>
              <a:spLocks noChangeArrowheads="1"/>
            </p:cNvSpPr>
            <p:nvPr/>
          </p:nvSpPr>
          <p:spPr bwMode="auto">
            <a:xfrm>
              <a:off x="4286" y="148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14" name="Rectangle 26"/>
            <p:cNvSpPr>
              <a:spLocks noChangeArrowheads="1"/>
            </p:cNvSpPr>
            <p:nvPr/>
          </p:nvSpPr>
          <p:spPr bwMode="auto">
            <a:xfrm>
              <a:off x="1383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15" name="Rectangle 27"/>
            <p:cNvSpPr>
              <a:spLocks noChangeArrowheads="1"/>
            </p:cNvSpPr>
            <p:nvPr/>
          </p:nvSpPr>
          <p:spPr bwMode="auto">
            <a:xfrm>
              <a:off x="1746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16" name="Rectangle 28"/>
            <p:cNvSpPr>
              <a:spLocks noChangeArrowheads="1"/>
            </p:cNvSpPr>
            <p:nvPr/>
          </p:nvSpPr>
          <p:spPr bwMode="auto">
            <a:xfrm>
              <a:off x="4286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17" name="Rectangle 29"/>
            <p:cNvSpPr>
              <a:spLocks noChangeArrowheads="1"/>
            </p:cNvSpPr>
            <p:nvPr/>
          </p:nvSpPr>
          <p:spPr bwMode="auto">
            <a:xfrm>
              <a:off x="657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18" name="Rectangle 30"/>
            <p:cNvSpPr>
              <a:spLocks noChangeArrowheads="1"/>
            </p:cNvSpPr>
            <p:nvPr/>
          </p:nvSpPr>
          <p:spPr bwMode="auto">
            <a:xfrm>
              <a:off x="1020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19" name="Rectangle 31"/>
            <p:cNvSpPr>
              <a:spLocks noChangeArrowheads="1"/>
            </p:cNvSpPr>
            <p:nvPr/>
          </p:nvSpPr>
          <p:spPr bwMode="auto">
            <a:xfrm>
              <a:off x="1383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20" name="Rectangle 32"/>
            <p:cNvSpPr>
              <a:spLocks noChangeArrowheads="1"/>
            </p:cNvSpPr>
            <p:nvPr/>
          </p:nvSpPr>
          <p:spPr bwMode="auto">
            <a:xfrm>
              <a:off x="1383" y="243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21" name="Rectangle 33"/>
            <p:cNvSpPr>
              <a:spLocks noChangeArrowheads="1"/>
            </p:cNvSpPr>
            <p:nvPr/>
          </p:nvSpPr>
          <p:spPr bwMode="auto">
            <a:xfrm>
              <a:off x="1383" y="211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22" name="Rectangle 34"/>
            <p:cNvSpPr>
              <a:spLocks noChangeArrowheads="1"/>
            </p:cNvSpPr>
            <p:nvPr/>
          </p:nvSpPr>
          <p:spPr bwMode="auto">
            <a:xfrm>
              <a:off x="1383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23" name="Rectangle 35"/>
            <p:cNvSpPr>
              <a:spLocks noChangeArrowheads="1"/>
            </p:cNvSpPr>
            <p:nvPr/>
          </p:nvSpPr>
          <p:spPr bwMode="auto">
            <a:xfrm>
              <a:off x="1383" y="148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24" name="Rectangle 36"/>
            <p:cNvSpPr>
              <a:spLocks noChangeArrowheads="1"/>
            </p:cNvSpPr>
            <p:nvPr/>
          </p:nvSpPr>
          <p:spPr bwMode="auto">
            <a:xfrm>
              <a:off x="1020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25" name="Rectangle 37"/>
            <p:cNvSpPr>
              <a:spLocks noChangeArrowheads="1"/>
            </p:cNvSpPr>
            <p:nvPr/>
          </p:nvSpPr>
          <p:spPr bwMode="auto">
            <a:xfrm>
              <a:off x="1383" y="370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26" name="Rectangle 38"/>
            <p:cNvSpPr>
              <a:spLocks noChangeArrowheads="1"/>
            </p:cNvSpPr>
            <p:nvPr/>
          </p:nvSpPr>
          <p:spPr bwMode="auto">
            <a:xfrm>
              <a:off x="1383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27" name="Rectangle 39"/>
            <p:cNvSpPr>
              <a:spLocks noChangeArrowheads="1"/>
            </p:cNvSpPr>
            <p:nvPr/>
          </p:nvSpPr>
          <p:spPr bwMode="auto">
            <a:xfrm>
              <a:off x="1383" y="306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28" name="Rectangle 40"/>
            <p:cNvSpPr>
              <a:spLocks noChangeArrowheads="1"/>
            </p:cNvSpPr>
            <p:nvPr/>
          </p:nvSpPr>
          <p:spPr bwMode="auto">
            <a:xfrm>
              <a:off x="1746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29" name="Rectangle 41"/>
            <p:cNvSpPr>
              <a:spLocks noChangeArrowheads="1"/>
            </p:cNvSpPr>
            <p:nvPr/>
          </p:nvSpPr>
          <p:spPr bwMode="auto">
            <a:xfrm>
              <a:off x="3560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30" name="Rectangle 42"/>
            <p:cNvSpPr>
              <a:spLocks noChangeArrowheads="1"/>
            </p:cNvSpPr>
            <p:nvPr/>
          </p:nvSpPr>
          <p:spPr bwMode="auto">
            <a:xfrm>
              <a:off x="3198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31" name="Rectangle 43"/>
            <p:cNvSpPr>
              <a:spLocks noChangeArrowheads="1"/>
            </p:cNvSpPr>
            <p:nvPr/>
          </p:nvSpPr>
          <p:spPr bwMode="auto">
            <a:xfrm>
              <a:off x="2835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32" name="Rectangle 44"/>
            <p:cNvSpPr>
              <a:spLocks noChangeArrowheads="1"/>
            </p:cNvSpPr>
            <p:nvPr/>
          </p:nvSpPr>
          <p:spPr bwMode="auto">
            <a:xfrm>
              <a:off x="2472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33" name="Rectangle 45"/>
            <p:cNvSpPr>
              <a:spLocks noChangeArrowheads="1"/>
            </p:cNvSpPr>
            <p:nvPr/>
          </p:nvSpPr>
          <p:spPr bwMode="auto">
            <a:xfrm>
              <a:off x="2109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5" name="Rectangle 46"/>
            <p:cNvSpPr>
              <a:spLocks noChangeArrowheads="1"/>
            </p:cNvSpPr>
            <p:nvPr/>
          </p:nvSpPr>
          <p:spPr bwMode="auto">
            <a:xfrm>
              <a:off x="1746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6" name="Rectangle 47"/>
            <p:cNvSpPr>
              <a:spLocks noChangeArrowheads="1"/>
            </p:cNvSpPr>
            <p:nvPr/>
          </p:nvSpPr>
          <p:spPr bwMode="auto">
            <a:xfrm>
              <a:off x="4286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536" name="Rectangle 48"/>
            <p:cNvSpPr>
              <a:spLocks noChangeArrowheads="1"/>
            </p:cNvSpPr>
            <p:nvPr/>
          </p:nvSpPr>
          <p:spPr bwMode="auto">
            <a:xfrm>
              <a:off x="3923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</p:grpSp>
      <p:grpSp>
        <p:nvGrpSpPr>
          <p:cNvPr id="14341" name="Group 147"/>
          <p:cNvGrpSpPr>
            <a:grpSpLocks/>
          </p:cNvGrpSpPr>
          <p:nvPr/>
        </p:nvGrpSpPr>
        <p:grpSpPr bwMode="auto">
          <a:xfrm>
            <a:off x="179388" y="1014413"/>
            <a:ext cx="6337300" cy="5545137"/>
            <a:chOff x="657" y="527"/>
            <a:chExt cx="3992" cy="3493"/>
          </a:xfrm>
        </p:grpSpPr>
        <p:sp>
          <p:nvSpPr>
            <p:cNvPr id="14443" name="Rectangle 2"/>
            <p:cNvSpPr>
              <a:spLocks noChangeArrowheads="1"/>
            </p:cNvSpPr>
            <p:nvPr/>
          </p:nvSpPr>
          <p:spPr bwMode="auto">
            <a:xfrm>
              <a:off x="2109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Д</a:t>
              </a:r>
            </a:p>
          </p:txBody>
        </p:sp>
        <p:sp>
          <p:nvSpPr>
            <p:cNvPr id="14444" name="Rectangle 3"/>
            <p:cNvSpPr>
              <a:spLocks noChangeArrowheads="1"/>
            </p:cNvSpPr>
            <p:nvPr/>
          </p:nvSpPr>
          <p:spPr bwMode="auto">
            <a:xfrm>
              <a:off x="2472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 У</a:t>
              </a:r>
            </a:p>
          </p:txBody>
        </p:sp>
        <p:sp>
          <p:nvSpPr>
            <p:cNvPr id="14445" name="Rectangle 4"/>
            <p:cNvSpPr>
              <a:spLocks noChangeArrowheads="1"/>
            </p:cNvSpPr>
            <p:nvPr/>
          </p:nvSpPr>
          <p:spPr bwMode="auto">
            <a:xfrm>
              <a:off x="3198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46" name="Rectangle 5"/>
            <p:cNvSpPr>
              <a:spLocks noChangeArrowheads="1"/>
            </p:cNvSpPr>
            <p:nvPr/>
          </p:nvSpPr>
          <p:spPr bwMode="auto">
            <a:xfrm>
              <a:off x="3198" y="84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47" name="Rectangle 6"/>
            <p:cNvSpPr>
              <a:spLocks noChangeArrowheads="1"/>
            </p:cNvSpPr>
            <p:nvPr/>
          </p:nvSpPr>
          <p:spPr bwMode="auto">
            <a:xfrm>
              <a:off x="3560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Й</a:t>
              </a:r>
            </a:p>
          </p:txBody>
        </p:sp>
        <p:sp>
          <p:nvSpPr>
            <p:cNvPr id="14448" name="Rectangle 7"/>
            <p:cNvSpPr>
              <a:spLocks noChangeArrowheads="1"/>
            </p:cNvSpPr>
            <p:nvPr/>
          </p:nvSpPr>
          <p:spPr bwMode="auto">
            <a:xfrm>
              <a:off x="3198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14449" name="Rectangle 8"/>
            <p:cNvSpPr>
              <a:spLocks noChangeArrowheads="1"/>
            </p:cNvSpPr>
            <p:nvPr/>
          </p:nvSpPr>
          <p:spPr bwMode="auto">
            <a:xfrm>
              <a:off x="2835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Н</a:t>
              </a:r>
            </a:p>
          </p:txBody>
        </p:sp>
        <p:sp>
          <p:nvSpPr>
            <p:cNvPr id="14450" name="Rectangle 9"/>
            <p:cNvSpPr>
              <a:spLocks noChangeArrowheads="1"/>
            </p:cNvSpPr>
            <p:nvPr/>
          </p:nvSpPr>
          <p:spPr bwMode="auto">
            <a:xfrm>
              <a:off x="3198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51" name="Rectangle 10"/>
            <p:cNvSpPr>
              <a:spLocks noChangeArrowheads="1"/>
            </p:cNvSpPr>
            <p:nvPr/>
          </p:nvSpPr>
          <p:spPr bwMode="auto">
            <a:xfrm>
              <a:off x="3198" y="243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52" name="Rectangle 11"/>
            <p:cNvSpPr>
              <a:spLocks noChangeArrowheads="1"/>
            </p:cNvSpPr>
            <p:nvPr/>
          </p:nvSpPr>
          <p:spPr bwMode="auto">
            <a:xfrm>
              <a:off x="3198" y="211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53" name="Rectangle 12"/>
            <p:cNvSpPr>
              <a:spLocks noChangeArrowheads="1"/>
            </p:cNvSpPr>
            <p:nvPr/>
          </p:nvSpPr>
          <p:spPr bwMode="auto">
            <a:xfrm>
              <a:off x="3198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54" name="Rectangle 13"/>
            <p:cNvSpPr>
              <a:spLocks noChangeArrowheads="1"/>
            </p:cNvSpPr>
            <p:nvPr/>
          </p:nvSpPr>
          <p:spPr bwMode="auto">
            <a:xfrm>
              <a:off x="3198" y="148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55" name="Rectangle 14"/>
            <p:cNvSpPr>
              <a:spLocks noChangeArrowheads="1"/>
            </p:cNvSpPr>
            <p:nvPr/>
          </p:nvSpPr>
          <p:spPr bwMode="auto">
            <a:xfrm>
              <a:off x="2109" y="84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56" name="Rectangle 15"/>
            <p:cNvSpPr>
              <a:spLocks noChangeArrowheads="1"/>
            </p:cNvSpPr>
            <p:nvPr/>
          </p:nvSpPr>
          <p:spPr bwMode="auto">
            <a:xfrm>
              <a:off x="2109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57" name="Rectangle 16"/>
            <p:cNvSpPr>
              <a:spLocks noChangeArrowheads="1"/>
            </p:cNvSpPr>
            <p:nvPr/>
          </p:nvSpPr>
          <p:spPr bwMode="auto">
            <a:xfrm>
              <a:off x="2109" y="148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58" name="Rectangle 17"/>
            <p:cNvSpPr>
              <a:spLocks noChangeArrowheads="1"/>
            </p:cNvSpPr>
            <p:nvPr/>
          </p:nvSpPr>
          <p:spPr bwMode="auto">
            <a:xfrm>
              <a:off x="2109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59" name="Rectangle 18"/>
            <p:cNvSpPr>
              <a:spLocks noChangeArrowheads="1"/>
            </p:cNvSpPr>
            <p:nvPr/>
          </p:nvSpPr>
          <p:spPr bwMode="auto">
            <a:xfrm>
              <a:off x="3923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60" name="Rectangle 19"/>
            <p:cNvSpPr>
              <a:spLocks noChangeArrowheads="1"/>
            </p:cNvSpPr>
            <p:nvPr/>
          </p:nvSpPr>
          <p:spPr bwMode="auto">
            <a:xfrm>
              <a:off x="3560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61" name="Rectangle 20"/>
            <p:cNvSpPr>
              <a:spLocks noChangeArrowheads="1"/>
            </p:cNvSpPr>
            <p:nvPr/>
          </p:nvSpPr>
          <p:spPr bwMode="auto">
            <a:xfrm>
              <a:off x="2835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62" name="Rectangle 21"/>
            <p:cNvSpPr>
              <a:spLocks noChangeArrowheads="1"/>
            </p:cNvSpPr>
            <p:nvPr/>
          </p:nvSpPr>
          <p:spPr bwMode="auto">
            <a:xfrm>
              <a:off x="2472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63" name="Rectangle 22"/>
            <p:cNvSpPr>
              <a:spLocks noChangeArrowheads="1"/>
            </p:cNvSpPr>
            <p:nvPr/>
          </p:nvSpPr>
          <p:spPr bwMode="auto">
            <a:xfrm>
              <a:off x="4286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64" name="Rectangle 23"/>
            <p:cNvSpPr>
              <a:spLocks noChangeArrowheads="1"/>
            </p:cNvSpPr>
            <p:nvPr/>
          </p:nvSpPr>
          <p:spPr bwMode="auto">
            <a:xfrm>
              <a:off x="4286" y="243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65" name="Rectangle 24"/>
            <p:cNvSpPr>
              <a:spLocks noChangeArrowheads="1"/>
            </p:cNvSpPr>
            <p:nvPr/>
          </p:nvSpPr>
          <p:spPr bwMode="auto">
            <a:xfrm>
              <a:off x="4286" y="211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66" name="Rectangle 25"/>
            <p:cNvSpPr>
              <a:spLocks noChangeArrowheads="1"/>
            </p:cNvSpPr>
            <p:nvPr/>
          </p:nvSpPr>
          <p:spPr bwMode="auto">
            <a:xfrm>
              <a:off x="4286" y="148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67" name="Rectangle 26"/>
            <p:cNvSpPr>
              <a:spLocks noChangeArrowheads="1"/>
            </p:cNvSpPr>
            <p:nvPr/>
          </p:nvSpPr>
          <p:spPr bwMode="auto">
            <a:xfrm>
              <a:off x="1383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68" name="Rectangle 27"/>
            <p:cNvSpPr>
              <a:spLocks noChangeArrowheads="1"/>
            </p:cNvSpPr>
            <p:nvPr/>
          </p:nvSpPr>
          <p:spPr bwMode="auto">
            <a:xfrm>
              <a:off x="1746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69" name="Rectangle 28"/>
            <p:cNvSpPr>
              <a:spLocks noChangeArrowheads="1"/>
            </p:cNvSpPr>
            <p:nvPr/>
          </p:nvSpPr>
          <p:spPr bwMode="auto">
            <a:xfrm>
              <a:off x="4286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70" name="Rectangle 29"/>
            <p:cNvSpPr>
              <a:spLocks noChangeArrowheads="1"/>
            </p:cNvSpPr>
            <p:nvPr/>
          </p:nvSpPr>
          <p:spPr bwMode="auto">
            <a:xfrm>
              <a:off x="657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71" name="Rectangle 30"/>
            <p:cNvSpPr>
              <a:spLocks noChangeArrowheads="1"/>
            </p:cNvSpPr>
            <p:nvPr/>
          </p:nvSpPr>
          <p:spPr bwMode="auto">
            <a:xfrm>
              <a:off x="1020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72" name="Rectangle 31"/>
            <p:cNvSpPr>
              <a:spLocks noChangeArrowheads="1"/>
            </p:cNvSpPr>
            <p:nvPr/>
          </p:nvSpPr>
          <p:spPr bwMode="auto">
            <a:xfrm>
              <a:off x="1383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73" name="Rectangle 32"/>
            <p:cNvSpPr>
              <a:spLocks noChangeArrowheads="1"/>
            </p:cNvSpPr>
            <p:nvPr/>
          </p:nvSpPr>
          <p:spPr bwMode="auto">
            <a:xfrm>
              <a:off x="1383" y="243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74" name="Rectangle 33"/>
            <p:cNvSpPr>
              <a:spLocks noChangeArrowheads="1"/>
            </p:cNvSpPr>
            <p:nvPr/>
          </p:nvSpPr>
          <p:spPr bwMode="auto">
            <a:xfrm>
              <a:off x="1383" y="211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75" name="Rectangle 34"/>
            <p:cNvSpPr>
              <a:spLocks noChangeArrowheads="1"/>
            </p:cNvSpPr>
            <p:nvPr/>
          </p:nvSpPr>
          <p:spPr bwMode="auto">
            <a:xfrm>
              <a:off x="1383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76" name="Rectangle 35"/>
            <p:cNvSpPr>
              <a:spLocks noChangeArrowheads="1"/>
            </p:cNvSpPr>
            <p:nvPr/>
          </p:nvSpPr>
          <p:spPr bwMode="auto">
            <a:xfrm>
              <a:off x="1383" y="148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77" name="Rectangle 36"/>
            <p:cNvSpPr>
              <a:spLocks noChangeArrowheads="1"/>
            </p:cNvSpPr>
            <p:nvPr/>
          </p:nvSpPr>
          <p:spPr bwMode="auto">
            <a:xfrm>
              <a:off x="1020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78" name="Rectangle 37"/>
            <p:cNvSpPr>
              <a:spLocks noChangeArrowheads="1"/>
            </p:cNvSpPr>
            <p:nvPr/>
          </p:nvSpPr>
          <p:spPr bwMode="auto">
            <a:xfrm>
              <a:off x="1383" y="370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79" name="Rectangle 38"/>
            <p:cNvSpPr>
              <a:spLocks noChangeArrowheads="1"/>
            </p:cNvSpPr>
            <p:nvPr/>
          </p:nvSpPr>
          <p:spPr bwMode="auto">
            <a:xfrm>
              <a:off x="1383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80" name="Rectangle 39"/>
            <p:cNvSpPr>
              <a:spLocks noChangeArrowheads="1"/>
            </p:cNvSpPr>
            <p:nvPr/>
          </p:nvSpPr>
          <p:spPr bwMode="auto">
            <a:xfrm>
              <a:off x="1383" y="306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81" name="Rectangle 40"/>
            <p:cNvSpPr>
              <a:spLocks noChangeArrowheads="1"/>
            </p:cNvSpPr>
            <p:nvPr/>
          </p:nvSpPr>
          <p:spPr bwMode="auto">
            <a:xfrm>
              <a:off x="1746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82" name="Rectangle 41"/>
            <p:cNvSpPr>
              <a:spLocks noChangeArrowheads="1"/>
            </p:cNvSpPr>
            <p:nvPr/>
          </p:nvSpPr>
          <p:spPr bwMode="auto">
            <a:xfrm>
              <a:off x="3560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83" name="Rectangle 42"/>
            <p:cNvSpPr>
              <a:spLocks noChangeArrowheads="1"/>
            </p:cNvSpPr>
            <p:nvPr/>
          </p:nvSpPr>
          <p:spPr bwMode="auto">
            <a:xfrm>
              <a:off x="3198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84" name="Rectangle 43"/>
            <p:cNvSpPr>
              <a:spLocks noChangeArrowheads="1"/>
            </p:cNvSpPr>
            <p:nvPr/>
          </p:nvSpPr>
          <p:spPr bwMode="auto">
            <a:xfrm>
              <a:off x="2835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85" name="Rectangle 44"/>
            <p:cNvSpPr>
              <a:spLocks noChangeArrowheads="1"/>
            </p:cNvSpPr>
            <p:nvPr/>
          </p:nvSpPr>
          <p:spPr bwMode="auto">
            <a:xfrm>
              <a:off x="2472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86" name="Rectangle 45"/>
            <p:cNvSpPr>
              <a:spLocks noChangeArrowheads="1"/>
            </p:cNvSpPr>
            <p:nvPr/>
          </p:nvSpPr>
          <p:spPr bwMode="auto">
            <a:xfrm>
              <a:off x="2109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87" name="Rectangle 46"/>
            <p:cNvSpPr>
              <a:spLocks noChangeArrowheads="1"/>
            </p:cNvSpPr>
            <p:nvPr/>
          </p:nvSpPr>
          <p:spPr bwMode="auto">
            <a:xfrm>
              <a:off x="1746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88" name="Rectangle 47"/>
            <p:cNvSpPr>
              <a:spLocks noChangeArrowheads="1"/>
            </p:cNvSpPr>
            <p:nvPr/>
          </p:nvSpPr>
          <p:spPr bwMode="auto">
            <a:xfrm>
              <a:off x="4286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89" name="Rectangle 48"/>
            <p:cNvSpPr>
              <a:spLocks noChangeArrowheads="1"/>
            </p:cNvSpPr>
            <p:nvPr/>
          </p:nvSpPr>
          <p:spPr bwMode="auto">
            <a:xfrm>
              <a:off x="3923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</p:grpSp>
      <p:grpSp>
        <p:nvGrpSpPr>
          <p:cNvPr id="14342" name="Group 147"/>
          <p:cNvGrpSpPr>
            <a:grpSpLocks/>
          </p:cNvGrpSpPr>
          <p:nvPr/>
        </p:nvGrpSpPr>
        <p:grpSpPr bwMode="auto">
          <a:xfrm>
            <a:off x="179388" y="1014413"/>
            <a:ext cx="6337300" cy="5545137"/>
            <a:chOff x="657" y="527"/>
            <a:chExt cx="3992" cy="3493"/>
          </a:xfrm>
        </p:grpSpPr>
        <p:sp>
          <p:nvSpPr>
            <p:cNvPr id="14396" name="Rectangle 2"/>
            <p:cNvSpPr>
              <a:spLocks noChangeArrowheads="1"/>
            </p:cNvSpPr>
            <p:nvPr/>
          </p:nvSpPr>
          <p:spPr bwMode="auto">
            <a:xfrm>
              <a:off x="2109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Д</a:t>
              </a:r>
            </a:p>
          </p:txBody>
        </p:sp>
        <p:sp>
          <p:nvSpPr>
            <p:cNvPr id="14397" name="Rectangle 3"/>
            <p:cNvSpPr>
              <a:spLocks noChangeArrowheads="1"/>
            </p:cNvSpPr>
            <p:nvPr/>
          </p:nvSpPr>
          <p:spPr bwMode="auto">
            <a:xfrm>
              <a:off x="2472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 У</a:t>
              </a:r>
            </a:p>
          </p:txBody>
        </p:sp>
        <p:sp>
          <p:nvSpPr>
            <p:cNvPr id="14398" name="Rectangle 4"/>
            <p:cNvSpPr>
              <a:spLocks noChangeArrowheads="1"/>
            </p:cNvSpPr>
            <p:nvPr/>
          </p:nvSpPr>
          <p:spPr bwMode="auto">
            <a:xfrm>
              <a:off x="3198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399" name="Rectangle 5"/>
            <p:cNvSpPr>
              <a:spLocks noChangeArrowheads="1"/>
            </p:cNvSpPr>
            <p:nvPr/>
          </p:nvSpPr>
          <p:spPr bwMode="auto">
            <a:xfrm>
              <a:off x="3198" y="84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00" name="Rectangle 6"/>
            <p:cNvSpPr>
              <a:spLocks noChangeArrowheads="1"/>
            </p:cNvSpPr>
            <p:nvPr/>
          </p:nvSpPr>
          <p:spPr bwMode="auto">
            <a:xfrm>
              <a:off x="3560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Й</a:t>
              </a:r>
            </a:p>
          </p:txBody>
        </p:sp>
        <p:sp>
          <p:nvSpPr>
            <p:cNvPr id="14401" name="Rectangle 7"/>
            <p:cNvSpPr>
              <a:spLocks noChangeArrowheads="1"/>
            </p:cNvSpPr>
            <p:nvPr/>
          </p:nvSpPr>
          <p:spPr bwMode="auto">
            <a:xfrm>
              <a:off x="3198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14402" name="Rectangle 8"/>
            <p:cNvSpPr>
              <a:spLocks noChangeArrowheads="1"/>
            </p:cNvSpPr>
            <p:nvPr/>
          </p:nvSpPr>
          <p:spPr bwMode="auto">
            <a:xfrm>
              <a:off x="2835" y="52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Н</a:t>
              </a:r>
            </a:p>
          </p:txBody>
        </p:sp>
        <p:sp>
          <p:nvSpPr>
            <p:cNvPr id="14403" name="Rectangle 9"/>
            <p:cNvSpPr>
              <a:spLocks noChangeArrowheads="1"/>
            </p:cNvSpPr>
            <p:nvPr/>
          </p:nvSpPr>
          <p:spPr bwMode="auto">
            <a:xfrm>
              <a:off x="3198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04" name="Rectangle 10"/>
            <p:cNvSpPr>
              <a:spLocks noChangeArrowheads="1"/>
            </p:cNvSpPr>
            <p:nvPr/>
          </p:nvSpPr>
          <p:spPr bwMode="auto">
            <a:xfrm>
              <a:off x="3198" y="243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05" name="Rectangle 11"/>
            <p:cNvSpPr>
              <a:spLocks noChangeArrowheads="1"/>
            </p:cNvSpPr>
            <p:nvPr/>
          </p:nvSpPr>
          <p:spPr bwMode="auto">
            <a:xfrm>
              <a:off x="3198" y="211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06" name="Rectangle 12"/>
            <p:cNvSpPr>
              <a:spLocks noChangeArrowheads="1"/>
            </p:cNvSpPr>
            <p:nvPr/>
          </p:nvSpPr>
          <p:spPr bwMode="auto">
            <a:xfrm>
              <a:off x="3198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07" name="Rectangle 13"/>
            <p:cNvSpPr>
              <a:spLocks noChangeArrowheads="1"/>
            </p:cNvSpPr>
            <p:nvPr/>
          </p:nvSpPr>
          <p:spPr bwMode="auto">
            <a:xfrm>
              <a:off x="3198" y="148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08" name="Rectangle 14"/>
            <p:cNvSpPr>
              <a:spLocks noChangeArrowheads="1"/>
            </p:cNvSpPr>
            <p:nvPr/>
          </p:nvSpPr>
          <p:spPr bwMode="auto">
            <a:xfrm>
              <a:off x="2109" y="84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09" name="Rectangle 15"/>
            <p:cNvSpPr>
              <a:spLocks noChangeArrowheads="1"/>
            </p:cNvSpPr>
            <p:nvPr/>
          </p:nvSpPr>
          <p:spPr bwMode="auto">
            <a:xfrm>
              <a:off x="2109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10" name="Rectangle 16"/>
            <p:cNvSpPr>
              <a:spLocks noChangeArrowheads="1"/>
            </p:cNvSpPr>
            <p:nvPr/>
          </p:nvSpPr>
          <p:spPr bwMode="auto">
            <a:xfrm>
              <a:off x="2109" y="148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11" name="Rectangle 17"/>
            <p:cNvSpPr>
              <a:spLocks noChangeArrowheads="1"/>
            </p:cNvSpPr>
            <p:nvPr/>
          </p:nvSpPr>
          <p:spPr bwMode="auto">
            <a:xfrm>
              <a:off x="2109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12" name="Rectangle 18"/>
            <p:cNvSpPr>
              <a:spLocks noChangeArrowheads="1"/>
            </p:cNvSpPr>
            <p:nvPr/>
          </p:nvSpPr>
          <p:spPr bwMode="auto">
            <a:xfrm>
              <a:off x="3923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13" name="Rectangle 19"/>
            <p:cNvSpPr>
              <a:spLocks noChangeArrowheads="1"/>
            </p:cNvSpPr>
            <p:nvPr/>
          </p:nvSpPr>
          <p:spPr bwMode="auto">
            <a:xfrm>
              <a:off x="3560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14" name="Rectangle 20"/>
            <p:cNvSpPr>
              <a:spLocks noChangeArrowheads="1"/>
            </p:cNvSpPr>
            <p:nvPr/>
          </p:nvSpPr>
          <p:spPr bwMode="auto">
            <a:xfrm>
              <a:off x="2835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4415" name="Rectangle 21"/>
            <p:cNvSpPr>
              <a:spLocks noChangeArrowheads="1"/>
            </p:cNvSpPr>
            <p:nvPr/>
          </p:nvSpPr>
          <p:spPr bwMode="auto">
            <a:xfrm>
              <a:off x="2472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16" name="Rectangle 22"/>
            <p:cNvSpPr>
              <a:spLocks noChangeArrowheads="1"/>
            </p:cNvSpPr>
            <p:nvPr/>
          </p:nvSpPr>
          <p:spPr bwMode="auto">
            <a:xfrm>
              <a:off x="4286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17" name="Rectangle 23"/>
            <p:cNvSpPr>
              <a:spLocks noChangeArrowheads="1"/>
            </p:cNvSpPr>
            <p:nvPr/>
          </p:nvSpPr>
          <p:spPr bwMode="auto">
            <a:xfrm>
              <a:off x="4286" y="243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18" name="Rectangle 24"/>
            <p:cNvSpPr>
              <a:spLocks noChangeArrowheads="1"/>
            </p:cNvSpPr>
            <p:nvPr/>
          </p:nvSpPr>
          <p:spPr bwMode="auto">
            <a:xfrm>
              <a:off x="4286" y="211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19" name="Rectangle 25"/>
            <p:cNvSpPr>
              <a:spLocks noChangeArrowheads="1"/>
            </p:cNvSpPr>
            <p:nvPr/>
          </p:nvSpPr>
          <p:spPr bwMode="auto">
            <a:xfrm>
              <a:off x="4286" y="148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20" name="Rectangle 26"/>
            <p:cNvSpPr>
              <a:spLocks noChangeArrowheads="1"/>
            </p:cNvSpPr>
            <p:nvPr/>
          </p:nvSpPr>
          <p:spPr bwMode="auto">
            <a:xfrm>
              <a:off x="1383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21" name="Rectangle 27"/>
            <p:cNvSpPr>
              <a:spLocks noChangeArrowheads="1"/>
            </p:cNvSpPr>
            <p:nvPr/>
          </p:nvSpPr>
          <p:spPr bwMode="auto">
            <a:xfrm>
              <a:off x="1746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22" name="Rectangle 28"/>
            <p:cNvSpPr>
              <a:spLocks noChangeArrowheads="1"/>
            </p:cNvSpPr>
            <p:nvPr/>
          </p:nvSpPr>
          <p:spPr bwMode="auto">
            <a:xfrm>
              <a:off x="4286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23" name="Rectangle 29"/>
            <p:cNvSpPr>
              <a:spLocks noChangeArrowheads="1"/>
            </p:cNvSpPr>
            <p:nvPr/>
          </p:nvSpPr>
          <p:spPr bwMode="auto">
            <a:xfrm>
              <a:off x="657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24" name="Rectangle 30"/>
            <p:cNvSpPr>
              <a:spLocks noChangeArrowheads="1"/>
            </p:cNvSpPr>
            <p:nvPr/>
          </p:nvSpPr>
          <p:spPr bwMode="auto">
            <a:xfrm>
              <a:off x="1020" y="11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25" name="Rectangle 31"/>
            <p:cNvSpPr>
              <a:spLocks noChangeArrowheads="1"/>
            </p:cNvSpPr>
            <p:nvPr/>
          </p:nvSpPr>
          <p:spPr bwMode="auto">
            <a:xfrm>
              <a:off x="1383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26" name="Rectangle 32"/>
            <p:cNvSpPr>
              <a:spLocks noChangeArrowheads="1"/>
            </p:cNvSpPr>
            <p:nvPr/>
          </p:nvSpPr>
          <p:spPr bwMode="auto">
            <a:xfrm>
              <a:off x="1383" y="243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27" name="Rectangle 33"/>
            <p:cNvSpPr>
              <a:spLocks noChangeArrowheads="1"/>
            </p:cNvSpPr>
            <p:nvPr/>
          </p:nvSpPr>
          <p:spPr bwMode="auto">
            <a:xfrm>
              <a:off x="1383" y="211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28" name="Rectangle 34"/>
            <p:cNvSpPr>
              <a:spLocks noChangeArrowheads="1"/>
            </p:cNvSpPr>
            <p:nvPr/>
          </p:nvSpPr>
          <p:spPr bwMode="auto">
            <a:xfrm>
              <a:off x="1383" y="179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29" name="Rectangle 35"/>
            <p:cNvSpPr>
              <a:spLocks noChangeArrowheads="1"/>
            </p:cNvSpPr>
            <p:nvPr/>
          </p:nvSpPr>
          <p:spPr bwMode="auto">
            <a:xfrm>
              <a:off x="1383" y="148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30" name="Rectangle 36"/>
            <p:cNvSpPr>
              <a:spLocks noChangeArrowheads="1"/>
            </p:cNvSpPr>
            <p:nvPr/>
          </p:nvSpPr>
          <p:spPr bwMode="auto">
            <a:xfrm>
              <a:off x="1020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31" name="Rectangle 37"/>
            <p:cNvSpPr>
              <a:spLocks noChangeArrowheads="1"/>
            </p:cNvSpPr>
            <p:nvPr/>
          </p:nvSpPr>
          <p:spPr bwMode="auto">
            <a:xfrm>
              <a:off x="1383" y="370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32" name="Rectangle 38"/>
            <p:cNvSpPr>
              <a:spLocks noChangeArrowheads="1"/>
            </p:cNvSpPr>
            <p:nvPr/>
          </p:nvSpPr>
          <p:spPr bwMode="auto">
            <a:xfrm>
              <a:off x="1383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33" name="Rectangle 39"/>
            <p:cNvSpPr>
              <a:spLocks noChangeArrowheads="1"/>
            </p:cNvSpPr>
            <p:nvPr/>
          </p:nvSpPr>
          <p:spPr bwMode="auto">
            <a:xfrm>
              <a:off x="1383" y="306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34" name="Rectangle 40"/>
            <p:cNvSpPr>
              <a:spLocks noChangeArrowheads="1"/>
            </p:cNvSpPr>
            <p:nvPr/>
          </p:nvSpPr>
          <p:spPr bwMode="auto">
            <a:xfrm>
              <a:off x="1746" y="275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35" name="Rectangle 41"/>
            <p:cNvSpPr>
              <a:spLocks noChangeArrowheads="1"/>
            </p:cNvSpPr>
            <p:nvPr/>
          </p:nvSpPr>
          <p:spPr bwMode="auto">
            <a:xfrm>
              <a:off x="3560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36" name="Rectangle 42"/>
            <p:cNvSpPr>
              <a:spLocks noChangeArrowheads="1"/>
            </p:cNvSpPr>
            <p:nvPr/>
          </p:nvSpPr>
          <p:spPr bwMode="auto">
            <a:xfrm>
              <a:off x="3198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37" name="Rectangle 43"/>
            <p:cNvSpPr>
              <a:spLocks noChangeArrowheads="1"/>
            </p:cNvSpPr>
            <p:nvPr/>
          </p:nvSpPr>
          <p:spPr bwMode="auto">
            <a:xfrm>
              <a:off x="2835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38" name="Rectangle 44"/>
            <p:cNvSpPr>
              <a:spLocks noChangeArrowheads="1"/>
            </p:cNvSpPr>
            <p:nvPr/>
          </p:nvSpPr>
          <p:spPr bwMode="auto">
            <a:xfrm>
              <a:off x="2472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39" name="Rectangle 45"/>
            <p:cNvSpPr>
              <a:spLocks noChangeArrowheads="1"/>
            </p:cNvSpPr>
            <p:nvPr/>
          </p:nvSpPr>
          <p:spPr bwMode="auto">
            <a:xfrm>
              <a:off x="2109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40" name="Rectangle 46"/>
            <p:cNvSpPr>
              <a:spLocks noChangeArrowheads="1"/>
            </p:cNvSpPr>
            <p:nvPr/>
          </p:nvSpPr>
          <p:spPr bwMode="auto">
            <a:xfrm>
              <a:off x="1746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41" name="Rectangle 47"/>
            <p:cNvSpPr>
              <a:spLocks noChangeArrowheads="1"/>
            </p:cNvSpPr>
            <p:nvPr/>
          </p:nvSpPr>
          <p:spPr bwMode="auto">
            <a:xfrm>
              <a:off x="4286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4442" name="Rectangle 48"/>
            <p:cNvSpPr>
              <a:spLocks noChangeArrowheads="1"/>
            </p:cNvSpPr>
            <p:nvPr/>
          </p:nvSpPr>
          <p:spPr bwMode="auto">
            <a:xfrm>
              <a:off x="3923" y="3385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</p:grpSp>
      <p:sp>
        <p:nvSpPr>
          <p:cNvPr id="14534" name="Rectangle 2"/>
          <p:cNvSpPr>
            <a:spLocks noChangeArrowheads="1"/>
          </p:cNvSpPr>
          <p:nvPr/>
        </p:nvSpPr>
        <p:spPr bwMode="auto">
          <a:xfrm>
            <a:off x="2484438" y="10144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Д</a:t>
            </a:r>
          </a:p>
        </p:txBody>
      </p:sp>
      <p:sp>
        <p:nvSpPr>
          <p:cNvPr id="14535" name="Rectangle 3"/>
          <p:cNvSpPr>
            <a:spLocks noChangeArrowheads="1"/>
          </p:cNvSpPr>
          <p:nvPr/>
        </p:nvSpPr>
        <p:spPr bwMode="auto">
          <a:xfrm>
            <a:off x="3060700" y="10144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У</a:t>
            </a:r>
          </a:p>
        </p:txBody>
      </p:sp>
      <p:sp>
        <p:nvSpPr>
          <p:cNvPr id="14345" name="Rectangle 4"/>
          <p:cNvSpPr>
            <a:spLocks noChangeArrowheads="1"/>
          </p:cNvSpPr>
          <p:nvPr/>
        </p:nvSpPr>
        <p:spPr bwMode="auto">
          <a:xfrm>
            <a:off x="4213225" y="20224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4213225" y="15192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538" name="Rectangle 6"/>
          <p:cNvSpPr>
            <a:spLocks noChangeArrowheads="1"/>
          </p:cNvSpPr>
          <p:nvPr/>
        </p:nvSpPr>
        <p:spPr bwMode="auto">
          <a:xfrm>
            <a:off x="4787900" y="10144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Й</a:t>
            </a:r>
          </a:p>
        </p:txBody>
      </p:sp>
      <p:sp>
        <p:nvSpPr>
          <p:cNvPr id="14539" name="Rectangle 7"/>
          <p:cNvSpPr>
            <a:spLocks noChangeArrowheads="1"/>
          </p:cNvSpPr>
          <p:nvPr/>
        </p:nvSpPr>
        <p:spPr bwMode="auto">
          <a:xfrm>
            <a:off x="4213225" y="10144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А</a:t>
            </a:r>
          </a:p>
        </p:txBody>
      </p:sp>
      <p:sp>
        <p:nvSpPr>
          <p:cNvPr id="14540" name="Rectangle 8"/>
          <p:cNvSpPr>
            <a:spLocks noChangeArrowheads="1"/>
          </p:cNvSpPr>
          <p:nvPr/>
        </p:nvSpPr>
        <p:spPr bwMode="auto">
          <a:xfrm>
            <a:off x="3636963" y="10144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Н</a:t>
            </a: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4213225" y="45434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4213225" y="40386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4213225" y="353536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4213225" y="30305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4213225" y="25273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55" name="Rectangle 14"/>
          <p:cNvSpPr>
            <a:spLocks noChangeArrowheads="1"/>
          </p:cNvSpPr>
          <p:nvPr/>
        </p:nvSpPr>
        <p:spPr bwMode="auto">
          <a:xfrm>
            <a:off x="2484438" y="15192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56" name="Rectangle 15"/>
          <p:cNvSpPr>
            <a:spLocks noChangeArrowheads="1"/>
          </p:cNvSpPr>
          <p:nvPr/>
        </p:nvSpPr>
        <p:spPr bwMode="auto">
          <a:xfrm>
            <a:off x="2484438" y="20224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57" name="Rectangle 16"/>
          <p:cNvSpPr>
            <a:spLocks noChangeArrowheads="1"/>
          </p:cNvSpPr>
          <p:nvPr/>
        </p:nvSpPr>
        <p:spPr bwMode="auto">
          <a:xfrm>
            <a:off x="2484438" y="25273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58" name="Rectangle 17"/>
          <p:cNvSpPr>
            <a:spLocks noChangeArrowheads="1"/>
          </p:cNvSpPr>
          <p:nvPr/>
        </p:nvSpPr>
        <p:spPr bwMode="auto">
          <a:xfrm>
            <a:off x="2484438" y="30305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59" name="Rectangle 18"/>
          <p:cNvSpPr>
            <a:spLocks noChangeArrowheads="1"/>
          </p:cNvSpPr>
          <p:nvPr/>
        </p:nvSpPr>
        <p:spPr bwMode="auto">
          <a:xfrm>
            <a:off x="5364163" y="30305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60" name="Rectangle 19"/>
          <p:cNvSpPr>
            <a:spLocks noChangeArrowheads="1"/>
          </p:cNvSpPr>
          <p:nvPr/>
        </p:nvSpPr>
        <p:spPr bwMode="auto">
          <a:xfrm>
            <a:off x="4787900" y="30305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61" name="Rectangle 20"/>
          <p:cNvSpPr>
            <a:spLocks noChangeArrowheads="1"/>
          </p:cNvSpPr>
          <p:nvPr/>
        </p:nvSpPr>
        <p:spPr bwMode="auto">
          <a:xfrm>
            <a:off x="3636963" y="30305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62" name="Rectangle 21"/>
          <p:cNvSpPr>
            <a:spLocks noChangeArrowheads="1"/>
          </p:cNvSpPr>
          <p:nvPr/>
        </p:nvSpPr>
        <p:spPr bwMode="auto">
          <a:xfrm>
            <a:off x="3060700" y="20224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63" name="Rectangle 22"/>
          <p:cNvSpPr>
            <a:spLocks noChangeArrowheads="1"/>
          </p:cNvSpPr>
          <p:nvPr/>
        </p:nvSpPr>
        <p:spPr bwMode="auto">
          <a:xfrm>
            <a:off x="5940425" y="30305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64" name="Rectangle 23"/>
          <p:cNvSpPr>
            <a:spLocks noChangeArrowheads="1"/>
          </p:cNvSpPr>
          <p:nvPr/>
        </p:nvSpPr>
        <p:spPr bwMode="auto">
          <a:xfrm>
            <a:off x="5940425" y="40386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65" name="Rectangle 24"/>
          <p:cNvSpPr>
            <a:spLocks noChangeArrowheads="1"/>
          </p:cNvSpPr>
          <p:nvPr/>
        </p:nvSpPr>
        <p:spPr bwMode="auto">
          <a:xfrm>
            <a:off x="5940425" y="353536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66" name="Rectangle 25"/>
          <p:cNvSpPr>
            <a:spLocks noChangeArrowheads="1"/>
          </p:cNvSpPr>
          <p:nvPr/>
        </p:nvSpPr>
        <p:spPr bwMode="auto">
          <a:xfrm>
            <a:off x="5940425" y="25273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67" name="Rectangle 26"/>
          <p:cNvSpPr>
            <a:spLocks noChangeArrowheads="1"/>
          </p:cNvSpPr>
          <p:nvPr/>
        </p:nvSpPr>
        <p:spPr bwMode="auto">
          <a:xfrm>
            <a:off x="1331913" y="20224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68" name="Rectangle 27"/>
          <p:cNvSpPr>
            <a:spLocks noChangeArrowheads="1"/>
          </p:cNvSpPr>
          <p:nvPr/>
        </p:nvSpPr>
        <p:spPr bwMode="auto">
          <a:xfrm>
            <a:off x="1908175" y="20224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69" name="Rectangle 28"/>
          <p:cNvSpPr>
            <a:spLocks noChangeArrowheads="1"/>
          </p:cNvSpPr>
          <p:nvPr/>
        </p:nvSpPr>
        <p:spPr bwMode="auto">
          <a:xfrm>
            <a:off x="5940425" y="45434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70" name="Rectangle 29"/>
          <p:cNvSpPr>
            <a:spLocks noChangeArrowheads="1"/>
          </p:cNvSpPr>
          <p:nvPr/>
        </p:nvSpPr>
        <p:spPr bwMode="auto">
          <a:xfrm>
            <a:off x="179388" y="20224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71" name="Rectangle 30"/>
          <p:cNvSpPr>
            <a:spLocks noChangeArrowheads="1"/>
          </p:cNvSpPr>
          <p:nvPr/>
        </p:nvSpPr>
        <p:spPr bwMode="auto">
          <a:xfrm>
            <a:off x="755650" y="20224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72" name="Rectangle 31"/>
          <p:cNvSpPr>
            <a:spLocks noChangeArrowheads="1"/>
          </p:cNvSpPr>
          <p:nvPr/>
        </p:nvSpPr>
        <p:spPr bwMode="auto">
          <a:xfrm>
            <a:off x="1331913" y="45434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73" name="Rectangle 32"/>
          <p:cNvSpPr>
            <a:spLocks noChangeArrowheads="1"/>
          </p:cNvSpPr>
          <p:nvPr/>
        </p:nvSpPr>
        <p:spPr bwMode="auto">
          <a:xfrm>
            <a:off x="1331913" y="40386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74" name="Rectangle 33"/>
          <p:cNvSpPr>
            <a:spLocks noChangeArrowheads="1"/>
          </p:cNvSpPr>
          <p:nvPr/>
        </p:nvSpPr>
        <p:spPr bwMode="auto">
          <a:xfrm>
            <a:off x="1331913" y="353536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75" name="Rectangle 34"/>
          <p:cNvSpPr>
            <a:spLocks noChangeArrowheads="1"/>
          </p:cNvSpPr>
          <p:nvPr/>
        </p:nvSpPr>
        <p:spPr bwMode="auto">
          <a:xfrm>
            <a:off x="1331913" y="30305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76" name="Rectangle 35"/>
          <p:cNvSpPr>
            <a:spLocks noChangeArrowheads="1"/>
          </p:cNvSpPr>
          <p:nvPr/>
        </p:nvSpPr>
        <p:spPr bwMode="auto">
          <a:xfrm>
            <a:off x="1331913" y="25273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77" name="Rectangle 36"/>
          <p:cNvSpPr>
            <a:spLocks noChangeArrowheads="1"/>
          </p:cNvSpPr>
          <p:nvPr/>
        </p:nvSpPr>
        <p:spPr bwMode="auto">
          <a:xfrm>
            <a:off x="755650" y="45434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78" name="Rectangle 37"/>
          <p:cNvSpPr>
            <a:spLocks noChangeArrowheads="1"/>
          </p:cNvSpPr>
          <p:nvPr/>
        </p:nvSpPr>
        <p:spPr bwMode="auto">
          <a:xfrm>
            <a:off x="1331913" y="60547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79" name="Rectangle 38"/>
          <p:cNvSpPr>
            <a:spLocks noChangeArrowheads="1"/>
          </p:cNvSpPr>
          <p:nvPr/>
        </p:nvSpPr>
        <p:spPr bwMode="auto">
          <a:xfrm>
            <a:off x="1331913" y="55514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80" name="Rectangle 39"/>
          <p:cNvSpPr>
            <a:spLocks noChangeArrowheads="1"/>
          </p:cNvSpPr>
          <p:nvPr/>
        </p:nvSpPr>
        <p:spPr bwMode="auto">
          <a:xfrm>
            <a:off x="1331913" y="504666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81" name="Rectangle 40"/>
          <p:cNvSpPr>
            <a:spLocks noChangeArrowheads="1"/>
          </p:cNvSpPr>
          <p:nvPr/>
        </p:nvSpPr>
        <p:spPr bwMode="auto">
          <a:xfrm>
            <a:off x="1908175" y="45434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82" name="Rectangle 41"/>
          <p:cNvSpPr>
            <a:spLocks noChangeArrowheads="1"/>
          </p:cNvSpPr>
          <p:nvPr/>
        </p:nvSpPr>
        <p:spPr bwMode="auto">
          <a:xfrm>
            <a:off x="4787900" y="55514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83" name="Rectangle 42"/>
          <p:cNvSpPr>
            <a:spLocks noChangeArrowheads="1"/>
          </p:cNvSpPr>
          <p:nvPr/>
        </p:nvSpPr>
        <p:spPr bwMode="auto">
          <a:xfrm>
            <a:off x="4213225" y="55514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84" name="Rectangle 43"/>
          <p:cNvSpPr>
            <a:spLocks noChangeArrowheads="1"/>
          </p:cNvSpPr>
          <p:nvPr/>
        </p:nvSpPr>
        <p:spPr bwMode="auto">
          <a:xfrm>
            <a:off x="3636963" y="55514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85" name="Rectangle 44"/>
          <p:cNvSpPr>
            <a:spLocks noChangeArrowheads="1"/>
          </p:cNvSpPr>
          <p:nvPr/>
        </p:nvSpPr>
        <p:spPr bwMode="auto">
          <a:xfrm>
            <a:off x="3060700" y="55514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86" name="Rectangle 45"/>
          <p:cNvSpPr>
            <a:spLocks noChangeArrowheads="1"/>
          </p:cNvSpPr>
          <p:nvPr/>
        </p:nvSpPr>
        <p:spPr bwMode="auto">
          <a:xfrm>
            <a:off x="2484438" y="55514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87" name="Rectangle 46"/>
          <p:cNvSpPr>
            <a:spLocks noChangeArrowheads="1"/>
          </p:cNvSpPr>
          <p:nvPr/>
        </p:nvSpPr>
        <p:spPr bwMode="auto">
          <a:xfrm>
            <a:off x="1908175" y="55514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88" name="Rectangle 47"/>
          <p:cNvSpPr>
            <a:spLocks noChangeArrowheads="1"/>
          </p:cNvSpPr>
          <p:nvPr/>
        </p:nvSpPr>
        <p:spPr bwMode="auto">
          <a:xfrm>
            <a:off x="5940425" y="55514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89" name="Rectangle 48"/>
          <p:cNvSpPr>
            <a:spLocks noChangeArrowheads="1"/>
          </p:cNvSpPr>
          <p:nvPr/>
        </p:nvSpPr>
        <p:spPr bwMode="auto">
          <a:xfrm>
            <a:off x="5364163" y="55514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4390" name="Rectangle 9"/>
          <p:cNvSpPr>
            <a:spLocks noChangeArrowheads="1"/>
          </p:cNvSpPr>
          <p:nvPr/>
        </p:nvSpPr>
        <p:spPr bwMode="auto">
          <a:xfrm>
            <a:off x="4213225" y="45434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91" name="Rectangle 9"/>
          <p:cNvSpPr>
            <a:spLocks noChangeArrowheads="1"/>
          </p:cNvSpPr>
          <p:nvPr/>
        </p:nvSpPr>
        <p:spPr bwMode="auto">
          <a:xfrm>
            <a:off x="3640138" y="45418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92" name="Rectangle 9"/>
          <p:cNvSpPr>
            <a:spLocks noChangeArrowheads="1"/>
          </p:cNvSpPr>
          <p:nvPr/>
        </p:nvSpPr>
        <p:spPr bwMode="auto">
          <a:xfrm>
            <a:off x="4783138" y="45402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93" name="Rectangle 9"/>
          <p:cNvSpPr>
            <a:spLocks noChangeArrowheads="1"/>
          </p:cNvSpPr>
          <p:nvPr/>
        </p:nvSpPr>
        <p:spPr bwMode="auto">
          <a:xfrm>
            <a:off x="7100888" y="45497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94" name="Rectangle 9"/>
          <p:cNvSpPr>
            <a:spLocks noChangeArrowheads="1"/>
          </p:cNvSpPr>
          <p:nvPr/>
        </p:nvSpPr>
        <p:spPr bwMode="auto">
          <a:xfrm>
            <a:off x="6524625" y="45497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4395" name="Rectangle 9"/>
          <p:cNvSpPr>
            <a:spLocks noChangeArrowheads="1"/>
          </p:cNvSpPr>
          <p:nvPr/>
        </p:nvSpPr>
        <p:spPr bwMode="auto">
          <a:xfrm>
            <a:off x="5357813" y="45402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23"/>
          <p:cNvSpPr>
            <a:spLocks noChangeArrowheads="1"/>
          </p:cNvSpPr>
          <p:nvPr/>
        </p:nvSpPr>
        <p:spPr bwMode="auto">
          <a:xfrm>
            <a:off x="5707063" y="519113"/>
            <a:ext cx="2881312" cy="172878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0"/>
              <a:t>2. Самая глубокая </a:t>
            </a:r>
          </a:p>
          <a:p>
            <a:pPr algn="ctr"/>
            <a:r>
              <a:rPr lang="ru-RU" sz="2400" b="0"/>
              <a:t>и многоводная река</a:t>
            </a:r>
          </a:p>
          <a:p>
            <a:pPr algn="ctr"/>
            <a:r>
              <a:rPr lang="ru-RU" sz="2400" b="0"/>
              <a:t> </a:t>
            </a:r>
            <a:r>
              <a:rPr lang="ru-RU" sz="2400"/>
              <a:t>России</a:t>
            </a:r>
            <a:r>
              <a:rPr lang="ru-RU" sz="2400" b="0"/>
              <a:t> 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484438" y="10144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Д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60700" y="10144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У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213225" y="20224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13225" y="15192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787900" y="10144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Й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213225" y="10144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А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636963" y="10144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Н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213225" y="45434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213225" y="40386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213225" y="353536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213225" y="30305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213225" y="25273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484438" y="15192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2484438" y="20224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Е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484438" y="25273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2484438" y="30305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64163" y="30305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4787900" y="30305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3636963" y="30305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5383" name="Rectangle 21"/>
          <p:cNvSpPr>
            <a:spLocks noChangeArrowheads="1"/>
          </p:cNvSpPr>
          <p:nvPr/>
        </p:nvSpPr>
        <p:spPr bwMode="auto">
          <a:xfrm>
            <a:off x="3060700" y="20224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Й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5940425" y="30305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5940425" y="40386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5940425" y="353536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5940425" y="25273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388" name="Rectangle 26"/>
          <p:cNvSpPr>
            <a:spLocks noChangeArrowheads="1"/>
          </p:cNvSpPr>
          <p:nvPr/>
        </p:nvSpPr>
        <p:spPr bwMode="auto">
          <a:xfrm>
            <a:off x="1331913" y="20224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15389" name="Rectangle 27"/>
          <p:cNvSpPr>
            <a:spLocks noChangeArrowheads="1"/>
          </p:cNvSpPr>
          <p:nvPr/>
        </p:nvSpPr>
        <p:spPr bwMode="auto">
          <a:xfrm>
            <a:off x="1908175" y="20224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</a:t>
            </a: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5940425" y="45434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391" name="Rectangle 29"/>
          <p:cNvSpPr>
            <a:spLocks noChangeArrowheads="1"/>
          </p:cNvSpPr>
          <p:nvPr/>
        </p:nvSpPr>
        <p:spPr bwMode="auto">
          <a:xfrm>
            <a:off x="179388" y="20224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Е</a:t>
            </a:r>
          </a:p>
        </p:txBody>
      </p:sp>
      <p:sp>
        <p:nvSpPr>
          <p:cNvPr id="15392" name="Rectangle 30"/>
          <p:cNvSpPr>
            <a:spLocks noChangeArrowheads="1"/>
          </p:cNvSpPr>
          <p:nvPr/>
        </p:nvSpPr>
        <p:spPr bwMode="auto">
          <a:xfrm>
            <a:off x="755650" y="20224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Н</a:t>
            </a: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331913" y="45434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1331913" y="40386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1331913" y="353536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1331913" y="30305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331913" y="25273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755650" y="45434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1331913" y="60547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1331913" y="55514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1331913" y="504666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1908175" y="45434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4787900" y="55514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4213225" y="55514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403" name="Rectangle 43"/>
          <p:cNvSpPr>
            <a:spLocks noChangeArrowheads="1"/>
          </p:cNvSpPr>
          <p:nvPr/>
        </p:nvSpPr>
        <p:spPr bwMode="auto">
          <a:xfrm>
            <a:off x="3636963" y="55514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404" name="Rectangle 44"/>
          <p:cNvSpPr>
            <a:spLocks noChangeArrowheads="1"/>
          </p:cNvSpPr>
          <p:nvPr/>
        </p:nvSpPr>
        <p:spPr bwMode="auto">
          <a:xfrm>
            <a:off x="3060700" y="55514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2484438" y="55514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1908175" y="55514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407" name="Rectangle 47"/>
          <p:cNvSpPr>
            <a:spLocks noChangeArrowheads="1"/>
          </p:cNvSpPr>
          <p:nvPr/>
        </p:nvSpPr>
        <p:spPr bwMode="auto">
          <a:xfrm>
            <a:off x="5940425" y="55514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408" name="Rectangle 48"/>
          <p:cNvSpPr>
            <a:spLocks noChangeArrowheads="1"/>
          </p:cNvSpPr>
          <p:nvPr/>
        </p:nvSpPr>
        <p:spPr bwMode="auto">
          <a:xfrm>
            <a:off x="5364163" y="55514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5409" name="AutoShape 54"/>
          <p:cNvSpPr>
            <a:spLocks noChangeArrowheads="1"/>
          </p:cNvSpPr>
          <p:nvPr/>
        </p:nvSpPr>
        <p:spPr bwMode="auto">
          <a:xfrm rot="5400000">
            <a:off x="219869" y="1385094"/>
            <a:ext cx="508000" cy="474662"/>
          </a:xfrm>
          <a:prstGeom prst="rightArrow">
            <a:avLst>
              <a:gd name="adj1" fmla="val 50000"/>
              <a:gd name="adj2" fmla="val 267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15410" name="Rectangle 55"/>
          <p:cNvSpPr>
            <a:spLocks noChangeArrowheads="1"/>
          </p:cNvSpPr>
          <p:nvPr/>
        </p:nvSpPr>
        <p:spPr bwMode="auto">
          <a:xfrm>
            <a:off x="307975" y="14017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5411" name="Rectangle 9"/>
          <p:cNvSpPr>
            <a:spLocks noChangeArrowheads="1"/>
          </p:cNvSpPr>
          <p:nvPr/>
        </p:nvSpPr>
        <p:spPr bwMode="auto">
          <a:xfrm>
            <a:off x="3640138" y="45418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5412" name="Rectangle 9"/>
          <p:cNvSpPr>
            <a:spLocks noChangeArrowheads="1"/>
          </p:cNvSpPr>
          <p:nvPr/>
        </p:nvSpPr>
        <p:spPr bwMode="auto">
          <a:xfrm>
            <a:off x="4797425" y="454025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5413" name="Rectangle 9"/>
          <p:cNvSpPr>
            <a:spLocks noChangeArrowheads="1"/>
          </p:cNvSpPr>
          <p:nvPr/>
        </p:nvSpPr>
        <p:spPr bwMode="auto">
          <a:xfrm>
            <a:off x="5370513" y="45402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5414" name="Rectangle 9"/>
          <p:cNvSpPr>
            <a:spLocks noChangeArrowheads="1"/>
          </p:cNvSpPr>
          <p:nvPr/>
        </p:nvSpPr>
        <p:spPr bwMode="auto">
          <a:xfrm>
            <a:off x="6503988" y="45402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5415" name="Rectangle 9"/>
          <p:cNvSpPr>
            <a:spLocks noChangeArrowheads="1"/>
          </p:cNvSpPr>
          <p:nvPr/>
        </p:nvSpPr>
        <p:spPr bwMode="auto">
          <a:xfrm>
            <a:off x="7078663" y="45402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23"/>
          <p:cNvSpPr>
            <a:spLocks noChangeArrowheads="1"/>
          </p:cNvSpPr>
          <p:nvPr/>
        </p:nvSpPr>
        <p:spPr bwMode="auto">
          <a:xfrm>
            <a:off x="5707063" y="557213"/>
            <a:ext cx="2881312" cy="172878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0"/>
              <a:t>3. Самая </a:t>
            </a:r>
          </a:p>
          <a:p>
            <a:pPr algn="ctr"/>
            <a:r>
              <a:rPr lang="ru-RU" sz="2400"/>
              <a:t>глубокая </a:t>
            </a:r>
          </a:p>
          <a:p>
            <a:pPr algn="ctr"/>
            <a:r>
              <a:rPr lang="ru-RU" sz="2400" b="0"/>
              <a:t>река мира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471738" y="10144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Д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0" y="10144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У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00525" y="20224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200525" y="15192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775200" y="10144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Й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200525" y="10144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А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624263" y="10144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Н</a:t>
            </a:r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4200525" y="40386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4200525" y="353536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4200525" y="30305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О</a:t>
            </a:r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4200525" y="25273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2471738" y="15192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2471738" y="20224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Е</a:t>
            </a:r>
          </a:p>
        </p:txBody>
      </p:sp>
      <p:sp>
        <p:nvSpPr>
          <p:cNvPr id="16399" name="Rectangle 16"/>
          <p:cNvSpPr>
            <a:spLocks noChangeArrowheads="1"/>
          </p:cNvSpPr>
          <p:nvPr/>
        </p:nvSpPr>
        <p:spPr bwMode="auto">
          <a:xfrm>
            <a:off x="2471738" y="25273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6400" name="Rectangle 17"/>
          <p:cNvSpPr>
            <a:spLocks noChangeArrowheads="1"/>
          </p:cNvSpPr>
          <p:nvPr/>
        </p:nvSpPr>
        <p:spPr bwMode="auto">
          <a:xfrm>
            <a:off x="2471738" y="30305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6404" name="Rectangle 18"/>
          <p:cNvSpPr>
            <a:spLocks noChangeArrowheads="1"/>
          </p:cNvSpPr>
          <p:nvPr/>
        </p:nvSpPr>
        <p:spPr bwMode="auto">
          <a:xfrm>
            <a:off x="5351463" y="30305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Г</a:t>
            </a:r>
          </a:p>
        </p:txBody>
      </p:sp>
      <p:sp>
        <p:nvSpPr>
          <p:cNvPr id="16405" name="Rectangle 19"/>
          <p:cNvSpPr>
            <a:spLocks noChangeArrowheads="1"/>
          </p:cNvSpPr>
          <p:nvPr/>
        </p:nvSpPr>
        <p:spPr bwMode="auto">
          <a:xfrm>
            <a:off x="4775200" y="30305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Н</a:t>
            </a:r>
          </a:p>
        </p:txBody>
      </p:sp>
      <p:sp>
        <p:nvSpPr>
          <p:cNvPr id="16406" name="Rectangle 20"/>
          <p:cNvSpPr>
            <a:spLocks noChangeArrowheads="1"/>
          </p:cNvSpPr>
          <p:nvPr/>
        </p:nvSpPr>
        <p:spPr bwMode="auto">
          <a:xfrm>
            <a:off x="3624263" y="30305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К</a:t>
            </a: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3048000" y="20224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Й</a:t>
            </a:r>
          </a:p>
        </p:txBody>
      </p:sp>
      <p:sp>
        <p:nvSpPr>
          <p:cNvPr id="16408" name="Rectangle 22"/>
          <p:cNvSpPr>
            <a:spLocks noChangeArrowheads="1"/>
          </p:cNvSpPr>
          <p:nvPr/>
        </p:nvSpPr>
        <p:spPr bwMode="auto">
          <a:xfrm>
            <a:off x="5927725" y="30305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О</a:t>
            </a: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5927725" y="40386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07" name="Rectangle 24"/>
          <p:cNvSpPr>
            <a:spLocks noChangeArrowheads="1"/>
          </p:cNvSpPr>
          <p:nvPr/>
        </p:nvSpPr>
        <p:spPr bwMode="auto">
          <a:xfrm>
            <a:off x="5927725" y="353536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5927725" y="25273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09" name="Rectangle 26"/>
          <p:cNvSpPr>
            <a:spLocks noChangeArrowheads="1"/>
          </p:cNvSpPr>
          <p:nvPr/>
        </p:nvSpPr>
        <p:spPr bwMode="auto">
          <a:xfrm>
            <a:off x="1319213" y="20224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16410" name="Rectangle 27"/>
          <p:cNvSpPr>
            <a:spLocks noChangeArrowheads="1"/>
          </p:cNvSpPr>
          <p:nvPr/>
        </p:nvSpPr>
        <p:spPr bwMode="auto">
          <a:xfrm>
            <a:off x="1895475" y="20224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</a:t>
            </a:r>
          </a:p>
        </p:txBody>
      </p:sp>
      <p:sp>
        <p:nvSpPr>
          <p:cNvPr id="16411" name="Rectangle 29"/>
          <p:cNvSpPr>
            <a:spLocks noChangeArrowheads="1"/>
          </p:cNvSpPr>
          <p:nvPr/>
        </p:nvSpPr>
        <p:spPr bwMode="auto">
          <a:xfrm>
            <a:off x="166688" y="20224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Е</a:t>
            </a:r>
          </a:p>
        </p:txBody>
      </p:sp>
      <p:sp>
        <p:nvSpPr>
          <p:cNvPr id="16412" name="Rectangle 30"/>
          <p:cNvSpPr>
            <a:spLocks noChangeArrowheads="1"/>
          </p:cNvSpPr>
          <p:nvPr/>
        </p:nvSpPr>
        <p:spPr bwMode="auto">
          <a:xfrm>
            <a:off x="742950" y="20224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Н</a:t>
            </a:r>
          </a:p>
        </p:txBody>
      </p:sp>
      <p:sp>
        <p:nvSpPr>
          <p:cNvPr id="16413" name="Rectangle 31"/>
          <p:cNvSpPr>
            <a:spLocks noChangeArrowheads="1"/>
          </p:cNvSpPr>
          <p:nvPr/>
        </p:nvSpPr>
        <p:spPr bwMode="auto">
          <a:xfrm>
            <a:off x="1319213" y="45434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14" name="Rectangle 32"/>
          <p:cNvSpPr>
            <a:spLocks noChangeArrowheads="1"/>
          </p:cNvSpPr>
          <p:nvPr/>
        </p:nvSpPr>
        <p:spPr bwMode="auto">
          <a:xfrm>
            <a:off x="1319213" y="40386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15" name="Rectangle 33"/>
          <p:cNvSpPr>
            <a:spLocks noChangeArrowheads="1"/>
          </p:cNvSpPr>
          <p:nvPr/>
        </p:nvSpPr>
        <p:spPr bwMode="auto">
          <a:xfrm>
            <a:off x="1319213" y="353536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16" name="Rectangle 34"/>
          <p:cNvSpPr>
            <a:spLocks noChangeArrowheads="1"/>
          </p:cNvSpPr>
          <p:nvPr/>
        </p:nvSpPr>
        <p:spPr bwMode="auto">
          <a:xfrm>
            <a:off x="1319213" y="30305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17" name="Rectangle 35"/>
          <p:cNvSpPr>
            <a:spLocks noChangeArrowheads="1"/>
          </p:cNvSpPr>
          <p:nvPr/>
        </p:nvSpPr>
        <p:spPr bwMode="auto">
          <a:xfrm>
            <a:off x="1319213" y="25273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18" name="Rectangle 36"/>
          <p:cNvSpPr>
            <a:spLocks noChangeArrowheads="1"/>
          </p:cNvSpPr>
          <p:nvPr/>
        </p:nvSpPr>
        <p:spPr bwMode="auto">
          <a:xfrm>
            <a:off x="742950" y="45434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19" name="Rectangle 37"/>
          <p:cNvSpPr>
            <a:spLocks noChangeArrowheads="1"/>
          </p:cNvSpPr>
          <p:nvPr/>
        </p:nvSpPr>
        <p:spPr bwMode="auto">
          <a:xfrm>
            <a:off x="1319213" y="60547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20" name="Rectangle 38"/>
          <p:cNvSpPr>
            <a:spLocks noChangeArrowheads="1"/>
          </p:cNvSpPr>
          <p:nvPr/>
        </p:nvSpPr>
        <p:spPr bwMode="auto">
          <a:xfrm>
            <a:off x="1319213" y="55514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21" name="Rectangle 39"/>
          <p:cNvSpPr>
            <a:spLocks noChangeArrowheads="1"/>
          </p:cNvSpPr>
          <p:nvPr/>
        </p:nvSpPr>
        <p:spPr bwMode="auto">
          <a:xfrm>
            <a:off x="1319213" y="504666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22" name="Rectangle 40"/>
          <p:cNvSpPr>
            <a:spLocks noChangeArrowheads="1"/>
          </p:cNvSpPr>
          <p:nvPr/>
        </p:nvSpPr>
        <p:spPr bwMode="auto">
          <a:xfrm>
            <a:off x="1895475" y="45434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23" name="Rectangle 41"/>
          <p:cNvSpPr>
            <a:spLocks noChangeArrowheads="1"/>
          </p:cNvSpPr>
          <p:nvPr/>
        </p:nvSpPr>
        <p:spPr bwMode="auto">
          <a:xfrm>
            <a:off x="4775200" y="55514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24" name="Rectangle 42"/>
          <p:cNvSpPr>
            <a:spLocks noChangeArrowheads="1"/>
          </p:cNvSpPr>
          <p:nvPr/>
        </p:nvSpPr>
        <p:spPr bwMode="auto">
          <a:xfrm>
            <a:off x="4200525" y="55514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25" name="Rectangle 43"/>
          <p:cNvSpPr>
            <a:spLocks noChangeArrowheads="1"/>
          </p:cNvSpPr>
          <p:nvPr/>
        </p:nvSpPr>
        <p:spPr bwMode="auto">
          <a:xfrm>
            <a:off x="3624263" y="55514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26" name="Rectangle 44"/>
          <p:cNvSpPr>
            <a:spLocks noChangeArrowheads="1"/>
          </p:cNvSpPr>
          <p:nvPr/>
        </p:nvSpPr>
        <p:spPr bwMode="auto">
          <a:xfrm>
            <a:off x="3048000" y="55514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27" name="Rectangle 45"/>
          <p:cNvSpPr>
            <a:spLocks noChangeArrowheads="1"/>
          </p:cNvSpPr>
          <p:nvPr/>
        </p:nvSpPr>
        <p:spPr bwMode="auto">
          <a:xfrm>
            <a:off x="2471738" y="55514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28" name="Rectangle 46"/>
          <p:cNvSpPr>
            <a:spLocks noChangeArrowheads="1"/>
          </p:cNvSpPr>
          <p:nvPr/>
        </p:nvSpPr>
        <p:spPr bwMode="auto">
          <a:xfrm>
            <a:off x="1895475" y="55514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29" name="Rectangle 47"/>
          <p:cNvSpPr>
            <a:spLocks noChangeArrowheads="1"/>
          </p:cNvSpPr>
          <p:nvPr/>
        </p:nvSpPr>
        <p:spPr bwMode="auto">
          <a:xfrm>
            <a:off x="5927725" y="55514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30" name="Rectangle 48"/>
          <p:cNvSpPr>
            <a:spLocks noChangeArrowheads="1"/>
          </p:cNvSpPr>
          <p:nvPr/>
        </p:nvSpPr>
        <p:spPr bwMode="auto">
          <a:xfrm>
            <a:off x="5351463" y="55514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6431" name="AutoShape 52"/>
          <p:cNvSpPr>
            <a:spLocks noChangeArrowheads="1"/>
          </p:cNvSpPr>
          <p:nvPr/>
        </p:nvSpPr>
        <p:spPr bwMode="auto">
          <a:xfrm>
            <a:off x="3108325" y="3048000"/>
            <a:ext cx="468313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grpSp>
        <p:nvGrpSpPr>
          <p:cNvPr id="16432" name="Group 57"/>
          <p:cNvGrpSpPr>
            <a:grpSpLocks/>
          </p:cNvGrpSpPr>
          <p:nvPr/>
        </p:nvGrpSpPr>
        <p:grpSpPr bwMode="auto">
          <a:xfrm>
            <a:off x="3665538" y="4522788"/>
            <a:ext cx="3946525" cy="511175"/>
            <a:chOff x="2343" y="2858"/>
            <a:chExt cx="2486" cy="322"/>
          </a:xfrm>
        </p:grpSpPr>
        <p:sp>
          <p:nvSpPr>
            <p:cNvPr id="16434" name="Rectangle 9"/>
            <p:cNvSpPr>
              <a:spLocks noChangeArrowheads="1"/>
            </p:cNvSpPr>
            <p:nvPr/>
          </p:nvSpPr>
          <p:spPr bwMode="auto">
            <a:xfrm>
              <a:off x="2706" y="28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6435" name="Rectangle 28"/>
            <p:cNvSpPr>
              <a:spLocks noChangeArrowheads="1"/>
            </p:cNvSpPr>
            <p:nvPr/>
          </p:nvSpPr>
          <p:spPr bwMode="auto">
            <a:xfrm>
              <a:off x="3777" y="28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6436" name="Rectangle 10"/>
            <p:cNvSpPr>
              <a:spLocks noChangeArrowheads="1"/>
            </p:cNvSpPr>
            <p:nvPr/>
          </p:nvSpPr>
          <p:spPr bwMode="auto">
            <a:xfrm>
              <a:off x="2343" y="286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6437" name="Rectangle 10"/>
            <p:cNvSpPr>
              <a:spLocks noChangeArrowheads="1"/>
            </p:cNvSpPr>
            <p:nvPr/>
          </p:nvSpPr>
          <p:spPr bwMode="auto">
            <a:xfrm>
              <a:off x="3411" y="286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6438" name="Rectangle 10"/>
            <p:cNvSpPr>
              <a:spLocks noChangeArrowheads="1"/>
            </p:cNvSpPr>
            <p:nvPr/>
          </p:nvSpPr>
          <p:spPr bwMode="auto">
            <a:xfrm>
              <a:off x="4466" y="2858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6439" name="Rectangle 10"/>
            <p:cNvSpPr>
              <a:spLocks noChangeArrowheads="1"/>
            </p:cNvSpPr>
            <p:nvPr/>
          </p:nvSpPr>
          <p:spPr bwMode="auto">
            <a:xfrm>
              <a:off x="4146" y="2858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6440" name="Rectangle 10"/>
            <p:cNvSpPr>
              <a:spLocks noChangeArrowheads="1"/>
            </p:cNvSpPr>
            <p:nvPr/>
          </p:nvSpPr>
          <p:spPr bwMode="auto">
            <a:xfrm>
              <a:off x="3066" y="286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</p:grpSp>
      <p:sp>
        <p:nvSpPr>
          <p:cNvPr id="16433" name="Rectangle 10"/>
          <p:cNvSpPr>
            <a:spLocks noChangeArrowheads="1"/>
          </p:cNvSpPr>
          <p:nvPr/>
        </p:nvSpPr>
        <p:spPr bwMode="auto">
          <a:xfrm>
            <a:off x="4213225" y="40259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23"/>
          <p:cNvSpPr>
            <a:spLocks noChangeArrowheads="1"/>
          </p:cNvSpPr>
          <p:nvPr/>
        </p:nvSpPr>
        <p:spPr bwMode="auto">
          <a:xfrm>
            <a:off x="5707063" y="519113"/>
            <a:ext cx="2881312" cy="172878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0"/>
              <a:t>4. Самая </a:t>
            </a:r>
          </a:p>
          <a:p>
            <a:pPr algn="ctr"/>
            <a:r>
              <a:rPr lang="ru-RU" sz="2400"/>
              <a:t>длинная </a:t>
            </a:r>
          </a:p>
          <a:p>
            <a:pPr algn="ctr"/>
            <a:r>
              <a:rPr lang="ru-RU" sz="2400" b="0"/>
              <a:t>река мира</a:t>
            </a:r>
            <a:r>
              <a:rPr lang="ru-RU" b="0"/>
              <a:t> </a:t>
            </a:r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213225" y="20097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213225" y="15065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grpSp>
        <p:nvGrpSpPr>
          <p:cNvPr id="17412" name="Group 67"/>
          <p:cNvGrpSpPr>
            <a:grpSpLocks/>
          </p:cNvGrpSpPr>
          <p:nvPr/>
        </p:nvGrpSpPr>
        <p:grpSpPr bwMode="auto">
          <a:xfrm>
            <a:off x="2498725" y="1001713"/>
            <a:ext cx="2865438" cy="504825"/>
            <a:chOff x="1574" y="631"/>
            <a:chExt cx="1805" cy="318"/>
          </a:xfrm>
        </p:grpSpPr>
        <p:sp>
          <p:nvSpPr>
            <p:cNvPr id="17460" name="Rectangle 2"/>
            <p:cNvSpPr>
              <a:spLocks noChangeArrowheads="1"/>
            </p:cNvSpPr>
            <p:nvPr/>
          </p:nvSpPr>
          <p:spPr bwMode="auto">
            <a:xfrm>
              <a:off x="1574" y="63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Д</a:t>
              </a:r>
            </a:p>
          </p:txBody>
        </p:sp>
        <p:sp>
          <p:nvSpPr>
            <p:cNvPr id="17461" name="Rectangle 3"/>
            <p:cNvSpPr>
              <a:spLocks noChangeArrowheads="1"/>
            </p:cNvSpPr>
            <p:nvPr/>
          </p:nvSpPr>
          <p:spPr bwMode="auto">
            <a:xfrm>
              <a:off x="1937" y="63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У</a:t>
              </a:r>
            </a:p>
          </p:txBody>
        </p:sp>
        <p:sp>
          <p:nvSpPr>
            <p:cNvPr id="17462" name="Rectangle 6"/>
            <p:cNvSpPr>
              <a:spLocks noChangeArrowheads="1"/>
            </p:cNvSpPr>
            <p:nvPr/>
          </p:nvSpPr>
          <p:spPr bwMode="auto">
            <a:xfrm>
              <a:off x="3016" y="63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Й</a:t>
              </a:r>
            </a:p>
          </p:txBody>
        </p:sp>
        <p:sp>
          <p:nvSpPr>
            <p:cNvPr id="17463" name="Rectangle 7"/>
            <p:cNvSpPr>
              <a:spLocks noChangeArrowheads="1"/>
            </p:cNvSpPr>
            <p:nvPr/>
          </p:nvSpPr>
          <p:spPr bwMode="auto">
            <a:xfrm>
              <a:off x="2654" y="63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17464" name="Rectangle 8"/>
            <p:cNvSpPr>
              <a:spLocks noChangeArrowheads="1"/>
            </p:cNvSpPr>
            <p:nvPr/>
          </p:nvSpPr>
          <p:spPr bwMode="auto">
            <a:xfrm>
              <a:off x="2291" y="63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Н</a:t>
              </a:r>
            </a:p>
          </p:txBody>
        </p:sp>
      </p:grp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4213225" y="40259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4213225" y="352266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4213225" y="30178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О</a:t>
            </a:r>
          </a:p>
        </p:txBody>
      </p:sp>
      <p:sp>
        <p:nvSpPr>
          <p:cNvPr id="17416" name="Rectangle 13"/>
          <p:cNvSpPr>
            <a:spLocks noChangeArrowheads="1"/>
          </p:cNvSpPr>
          <p:nvPr/>
        </p:nvSpPr>
        <p:spPr bwMode="auto">
          <a:xfrm>
            <a:off x="4213225" y="25146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7417" name="Rectangle 14"/>
          <p:cNvSpPr>
            <a:spLocks noChangeArrowheads="1"/>
          </p:cNvSpPr>
          <p:nvPr/>
        </p:nvSpPr>
        <p:spPr bwMode="auto">
          <a:xfrm>
            <a:off x="2484438" y="15065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2484438" y="20097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Е</a:t>
            </a:r>
          </a:p>
        </p:txBody>
      </p:sp>
      <p:sp>
        <p:nvSpPr>
          <p:cNvPr id="17419" name="Rectangle 16"/>
          <p:cNvSpPr>
            <a:spLocks noChangeArrowheads="1"/>
          </p:cNvSpPr>
          <p:nvPr/>
        </p:nvSpPr>
        <p:spPr bwMode="auto">
          <a:xfrm>
            <a:off x="2484438" y="25146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7420" name="Rectangle 17"/>
          <p:cNvSpPr>
            <a:spLocks noChangeArrowheads="1"/>
          </p:cNvSpPr>
          <p:nvPr/>
        </p:nvSpPr>
        <p:spPr bwMode="auto">
          <a:xfrm>
            <a:off x="2484438" y="30178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7421" name="Rectangle 18"/>
          <p:cNvSpPr>
            <a:spLocks noChangeArrowheads="1"/>
          </p:cNvSpPr>
          <p:nvPr/>
        </p:nvSpPr>
        <p:spPr bwMode="auto">
          <a:xfrm>
            <a:off x="5364163" y="30178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Г</a:t>
            </a:r>
          </a:p>
        </p:txBody>
      </p:sp>
      <p:sp>
        <p:nvSpPr>
          <p:cNvPr id="17422" name="Rectangle 19"/>
          <p:cNvSpPr>
            <a:spLocks noChangeArrowheads="1"/>
          </p:cNvSpPr>
          <p:nvPr/>
        </p:nvSpPr>
        <p:spPr bwMode="auto">
          <a:xfrm>
            <a:off x="4787900" y="30178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Н</a:t>
            </a:r>
          </a:p>
        </p:txBody>
      </p:sp>
      <p:sp>
        <p:nvSpPr>
          <p:cNvPr id="17423" name="Rectangle 20"/>
          <p:cNvSpPr>
            <a:spLocks noChangeArrowheads="1"/>
          </p:cNvSpPr>
          <p:nvPr/>
        </p:nvSpPr>
        <p:spPr bwMode="auto">
          <a:xfrm>
            <a:off x="3636963" y="30178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К</a:t>
            </a:r>
          </a:p>
        </p:txBody>
      </p:sp>
      <p:sp>
        <p:nvSpPr>
          <p:cNvPr id="17424" name="Rectangle 21"/>
          <p:cNvSpPr>
            <a:spLocks noChangeArrowheads="1"/>
          </p:cNvSpPr>
          <p:nvPr/>
        </p:nvSpPr>
        <p:spPr bwMode="auto">
          <a:xfrm>
            <a:off x="3060700" y="20097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Й</a:t>
            </a:r>
          </a:p>
        </p:txBody>
      </p:sp>
      <p:sp>
        <p:nvSpPr>
          <p:cNvPr id="17425" name="Rectangle 22"/>
          <p:cNvSpPr>
            <a:spLocks noChangeArrowheads="1"/>
          </p:cNvSpPr>
          <p:nvPr/>
        </p:nvSpPr>
        <p:spPr bwMode="auto">
          <a:xfrm>
            <a:off x="5940425" y="30178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О</a:t>
            </a:r>
          </a:p>
        </p:txBody>
      </p:sp>
      <p:sp>
        <p:nvSpPr>
          <p:cNvPr id="17426" name="Rectangle 23"/>
          <p:cNvSpPr>
            <a:spLocks noChangeArrowheads="1"/>
          </p:cNvSpPr>
          <p:nvPr/>
        </p:nvSpPr>
        <p:spPr bwMode="auto">
          <a:xfrm>
            <a:off x="5940425" y="40259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7427" name="Rectangle 24"/>
          <p:cNvSpPr>
            <a:spLocks noChangeArrowheads="1"/>
          </p:cNvSpPr>
          <p:nvPr/>
        </p:nvSpPr>
        <p:spPr bwMode="auto">
          <a:xfrm>
            <a:off x="5940425" y="352266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5940425" y="25146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7429" name="Rectangle 26"/>
          <p:cNvSpPr>
            <a:spLocks noChangeArrowheads="1"/>
          </p:cNvSpPr>
          <p:nvPr/>
        </p:nvSpPr>
        <p:spPr bwMode="auto">
          <a:xfrm>
            <a:off x="1331913" y="20097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17430" name="Rectangle 27"/>
          <p:cNvSpPr>
            <a:spLocks noChangeArrowheads="1"/>
          </p:cNvSpPr>
          <p:nvPr/>
        </p:nvSpPr>
        <p:spPr bwMode="auto">
          <a:xfrm>
            <a:off x="1908175" y="20097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</a:t>
            </a:r>
          </a:p>
        </p:txBody>
      </p:sp>
      <p:sp>
        <p:nvSpPr>
          <p:cNvPr id="17431" name="Rectangle 29"/>
          <p:cNvSpPr>
            <a:spLocks noChangeArrowheads="1"/>
          </p:cNvSpPr>
          <p:nvPr/>
        </p:nvSpPr>
        <p:spPr bwMode="auto">
          <a:xfrm>
            <a:off x="179388" y="20097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Е</a:t>
            </a:r>
          </a:p>
        </p:txBody>
      </p:sp>
      <p:sp>
        <p:nvSpPr>
          <p:cNvPr id="17432" name="Rectangle 30"/>
          <p:cNvSpPr>
            <a:spLocks noChangeArrowheads="1"/>
          </p:cNvSpPr>
          <p:nvPr/>
        </p:nvSpPr>
        <p:spPr bwMode="auto">
          <a:xfrm>
            <a:off x="755650" y="20097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Н</a:t>
            </a:r>
          </a:p>
        </p:txBody>
      </p:sp>
      <p:sp>
        <p:nvSpPr>
          <p:cNvPr id="17441" name="Rectangle 31"/>
          <p:cNvSpPr>
            <a:spLocks noChangeArrowheads="1"/>
          </p:cNvSpPr>
          <p:nvPr/>
        </p:nvSpPr>
        <p:spPr bwMode="auto">
          <a:xfrm>
            <a:off x="1331913" y="45307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17434" name="Rectangle 32"/>
          <p:cNvSpPr>
            <a:spLocks noChangeArrowheads="1"/>
          </p:cNvSpPr>
          <p:nvPr/>
        </p:nvSpPr>
        <p:spPr bwMode="auto">
          <a:xfrm>
            <a:off x="1331913" y="40259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7435" name="Rectangle 33"/>
          <p:cNvSpPr>
            <a:spLocks noChangeArrowheads="1"/>
          </p:cNvSpPr>
          <p:nvPr/>
        </p:nvSpPr>
        <p:spPr bwMode="auto">
          <a:xfrm>
            <a:off x="1331913" y="352266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7436" name="Rectangle 34"/>
          <p:cNvSpPr>
            <a:spLocks noChangeArrowheads="1"/>
          </p:cNvSpPr>
          <p:nvPr/>
        </p:nvSpPr>
        <p:spPr bwMode="auto">
          <a:xfrm>
            <a:off x="1331913" y="30178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7437" name="Rectangle 35"/>
          <p:cNvSpPr>
            <a:spLocks noChangeArrowheads="1"/>
          </p:cNvSpPr>
          <p:nvPr/>
        </p:nvSpPr>
        <p:spPr bwMode="auto">
          <a:xfrm>
            <a:off x="1331913" y="25146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7446" name="Rectangle 36"/>
          <p:cNvSpPr>
            <a:spLocks noChangeArrowheads="1"/>
          </p:cNvSpPr>
          <p:nvPr/>
        </p:nvSpPr>
        <p:spPr bwMode="auto">
          <a:xfrm>
            <a:off x="755650" y="45307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Н</a:t>
            </a:r>
          </a:p>
        </p:txBody>
      </p:sp>
      <p:sp>
        <p:nvSpPr>
          <p:cNvPr id="17439" name="Rectangle 37"/>
          <p:cNvSpPr>
            <a:spLocks noChangeArrowheads="1"/>
          </p:cNvSpPr>
          <p:nvPr/>
        </p:nvSpPr>
        <p:spPr bwMode="auto">
          <a:xfrm>
            <a:off x="1331913" y="60420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7440" name="Rectangle 38"/>
          <p:cNvSpPr>
            <a:spLocks noChangeArrowheads="1"/>
          </p:cNvSpPr>
          <p:nvPr/>
        </p:nvSpPr>
        <p:spPr bwMode="auto">
          <a:xfrm>
            <a:off x="1331913" y="5538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1331913" y="503396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7450" name="Rectangle 40"/>
          <p:cNvSpPr>
            <a:spLocks noChangeArrowheads="1"/>
          </p:cNvSpPr>
          <p:nvPr/>
        </p:nvSpPr>
        <p:spPr bwMode="auto">
          <a:xfrm>
            <a:off x="1908175" y="45307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Л</a:t>
            </a:r>
          </a:p>
        </p:txBody>
      </p:sp>
      <p:sp>
        <p:nvSpPr>
          <p:cNvPr id="17443" name="Rectangle 41"/>
          <p:cNvSpPr>
            <a:spLocks noChangeArrowheads="1"/>
          </p:cNvSpPr>
          <p:nvPr/>
        </p:nvSpPr>
        <p:spPr bwMode="auto">
          <a:xfrm>
            <a:off x="4787900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7444" name="Rectangle 42"/>
          <p:cNvSpPr>
            <a:spLocks noChangeArrowheads="1"/>
          </p:cNvSpPr>
          <p:nvPr/>
        </p:nvSpPr>
        <p:spPr bwMode="auto">
          <a:xfrm>
            <a:off x="4213225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7445" name="Rectangle 43"/>
          <p:cNvSpPr>
            <a:spLocks noChangeArrowheads="1"/>
          </p:cNvSpPr>
          <p:nvPr/>
        </p:nvSpPr>
        <p:spPr bwMode="auto">
          <a:xfrm>
            <a:off x="3636963" y="5538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3060700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7447" name="Rectangle 45"/>
          <p:cNvSpPr>
            <a:spLocks noChangeArrowheads="1"/>
          </p:cNvSpPr>
          <p:nvPr/>
        </p:nvSpPr>
        <p:spPr bwMode="auto">
          <a:xfrm>
            <a:off x="2484438" y="5538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7448" name="Rectangle 46"/>
          <p:cNvSpPr>
            <a:spLocks noChangeArrowheads="1"/>
          </p:cNvSpPr>
          <p:nvPr/>
        </p:nvSpPr>
        <p:spPr bwMode="auto">
          <a:xfrm>
            <a:off x="1908175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7449" name="Rectangle 47"/>
          <p:cNvSpPr>
            <a:spLocks noChangeArrowheads="1"/>
          </p:cNvSpPr>
          <p:nvPr/>
        </p:nvSpPr>
        <p:spPr bwMode="auto">
          <a:xfrm>
            <a:off x="5940425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5364163" y="5538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7451" name="AutoShape 52"/>
          <p:cNvSpPr>
            <a:spLocks noChangeArrowheads="1"/>
          </p:cNvSpPr>
          <p:nvPr/>
        </p:nvSpPr>
        <p:spPr bwMode="auto">
          <a:xfrm>
            <a:off x="163513" y="4584700"/>
            <a:ext cx="582612" cy="485775"/>
          </a:xfrm>
          <a:prstGeom prst="rightArrow">
            <a:avLst>
              <a:gd name="adj1" fmla="val 50000"/>
              <a:gd name="adj2" fmla="val 2998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grpSp>
        <p:nvGrpSpPr>
          <p:cNvPr id="17452" name="Group 59"/>
          <p:cNvGrpSpPr>
            <a:grpSpLocks/>
          </p:cNvGrpSpPr>
          <p:nvPr/>
        </p:nvGrpSpPr>
        <p:grpSpPr bwMode="auto">
          <a:xfrm>
            <a:off x="3651250" y="4522788"/>
            <a:ext cx="3946525" cy="511175"/>
            <a:chOff x="2343" y="2858"/>
            <a:chExt cx="2486" cy="322"/>
          </a:xfrm>
        </p:grpSpPr>
        <p:sp>
          <p:nvSpPr>
            <p:cNvPr id="17453" name="Rectangle 9"/>
            <p:cNvSpPr>
              <a:spLocks noChangeArrowheads="1"/>
            </p:cNvSpPr>
            <p:nvPr/>
          </p:nvSpPr>
          <p:spPr bwMode="auto">
            <a:xfrm>
              <a:off x="2706" y="28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7454" name="Rectangle 28"/>
            <p:cNvSpPr>
              <a:spLocks noChangeArrowheads="1"/>
            </p:cNvSpPr>
            <p:nvPr/>
          </p:nvSpPr>
          <p:spPr bwMode="auto">
            <a:xfrm>
              <a:off x="3777" y="286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7455" name="Rectangle 10"/>
            <p:cNvSpPr>
              <a:spLocks noChangeArrowheads="1"/>
            </p:cNvSpPr>
            <p:nvPr/>
          </p:nvSpPr>
          <p:spPr bwMode="auto">
            <a:xfrm>
              <a:off x="2343" y="286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7456" name="Rectangle 10"/>
            <p:cNvSpPr>
              <a:spLocks noChangeArrowheads="1"/>
            </p:cNvSpPr>
            <p:nvPr/>
          </p:nvSpPr>
          <p:spPr bwMode="auto">
            <a:xfrm>
              <a:off x="3411" y="2860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7457" name="Rectangle 10"/>
            <p:cNvSpPr>
              <a:spLocks noChangeArrowheads="1"/>
            </p:cNvSpPr>
            <p:nvPr/>
          </p:nvSpPr>
          <p:spPr bwMode="auto">
            <a:xfrm>
              <a:off x="4466" y="2858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7458" name="Rectangle 10"/>
            <p:cNvSpPr>
              <a:spLocks noChangeArrowheads="1"/>
            </p:cNvSpPr>
            <p:nvPr/>
          </p:nvSpPr>
          <p:spPr bwMode="auto">
            <a:xfrm>
              <a:off x="4146" y="2858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  <p:sp>
          <p:nvSpPr>
            <p:cNvPr id="17459" name="Rectangle 10"/>
            <p:cNvSpPr>
              <a:spLocks noChangeArrowheads="1"/>
            </p:cNvSpPr>
            <p:nvPr/>
          </p:nvSpPr>
          <p:spPr bwMode="auto">
            <a:xfrm>
              <a:off x="3066" y="286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23"/>
          <p:cNvSpPr>
            <a:spLocks noChangeArrowheads="1"/>
          </p:cNvSpPr>
          <p:nvPr/>
        </p:nvSpPr>
        <p:spPr bwMode="auto">
          <a:xfrm>
            <a:off x="5707063" y="519113"/>
            <a:ext cx="2881312" cy="172878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0"/>
          </a:p>
          <a:p>
            <a:pPr algn="ctr"/>
            <a:r>
              <a:rPr lang="ru-RU" sz="2400" b="0"/>
              <a:t>5. Самая </a:t>
            </a:r>
          </a:p>
          <a:p>
            <a:pPr algn="ctr"/>
            <a:r>
              <a:rPr lang="ru-RU" sz="2400"/>
              <a:t>широкая</a:t>
            </a:r>
          </a:p>
          <a:p>
            <a:pPr algn="ctr"/>
            <a:r>
              <a:rPr lang="ru-RU" sz="2400" b="0"/>
              <a:t>река мира </a:t>
            </a:r>
          </a:p>
          <a:p>
            <a:pPr algn="ctr"/>
            <a:endParaRPr lang="ru-RU" sz="2400" b="0"/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213225" y="20097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213225" y="15065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4213225" y="40259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4213225" y="352266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4213225" y="25146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2484438" y="15065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8440" name="Rectangle 16"/>
          <p:cNvSpPr>
            <a:spLocks noChangeArrowheads="1"/>
          </p:cNvSpPr>
          <p:nvPr/>
        </p:nvSpPr>
        <p:spPr bwMode="auto">
          <a:xfrm>
            <a:off x="2484438" y="25146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8441" name="Rectangle 17"/>
          <p:cNvSpPr>
            <a:spLocks noChangeArrowheads="1"/>
          </p:cNvSpPr>
          <p:nvPr/>
        </p:nvSpPr>
        <p:spPr bwMode="auto">
          <a:xfrm>
            <a:off x="2484438" y="30178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8442" name="Rectangle 23"/>
          <p:cNvSpPr>
            <a:spLocks noChangeArrowheads="1"/>
          </p:cNvSpPr>
          <p:nvPr/>
        </p:nvSpPr>
        <p:spPr bwMode="auto">
          <a:xfrm>
            <a:off x="5940425" y="40259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8443" name="Rectangle 24"/>
          <p:cNvSpPr>
            <a:spLocks noChangeArrowheads="1"/>
          </p:cNvSpPr>
          <p:nvPr/>
        </p:nvSpPr>
        <p:spPr bwMode="auto">
          <a:xfrm>
            <a:off x="5940425" y="352266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8444" name="Rectangle 25"/>
          <p:cNvSpPr>
            <a:spLocks noChangeArrowheads="1"/>
          </p:cNvSpPr>
          <p:nvPr/>
        </p:nvSpPr>
        <p:spPr bwMode="auto">
          <a:xfrm>
            <a:off x="5940425" y="25146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8445" name="Rectangle 32"/>
          <p:cNvSpPr>
            <a:spLocks noChangeArrowheads="1"/>
          </p:cNvSpPr>
          <p:nvPr/>
        </p:nvSpPr>
        <p:spPr bwMode="auto">
          <a:xfrm>
            <a:off x="1331913" y="40259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8446" name="Rectangle 33"/>
          <p:cNvSpPr>
            <a:spLocks noChangeArrowheads="1"/>
          </p:cNvSpPr>
          <p:nvPr/>
        </p:nvSpPr>
        <p:spPr bwMode="auto">
          <a:xfrm>
            <a:off x="1331913" y="352266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8447" name="Rectangle 34"/>
          <p:cNvSpPr>
            <a:spLocks noChangeArrowheads="1"/>
          </p:cNvSpPr>
          <p:nvPr/>
        </p:nvSpPr>
        <p:spPr bwMode="auto">
          <a:xfrm>
            <a:off x="1331913" y="30178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8448" name="Rectangle 35"/>
          <p:cNvSpPr>
            <a:spLocks noChangeArrowheads="1"/>
          </p:cNvSpPr>
          <p:nvPr/>
        </p:nvSpPr>
        <p:spPr bwMode="auto">
          <a:xfrm>
            <a:off x="1331913" y="25146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8449" name="Rectangle 37"/>
          <p:cNvSpPr>
            <a:spLocks noChangeArrowheads="1"/>
          </p:cNvSpPr>
          <p:nvPr/>
        </p:nvSpPr>
        <p:spPr bwMode="auto">
          <a:xfrm>
            <a:off x="1331913" y="60420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8450" name="Rectangle 38"/>
          <p:cNvSpPr>
            <a:spLocks noChangeArrowheads="1"/>
          </p:cNvSpPr>
          <p:nvPr/>
        </p:nvSpPr>
        <p:spPr bwMode="auto">
          <a:xfrm>
            <a:off x="1331913" y="5538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/>
          </a:p>
        </p:txBody>
      </p:sp>
      <p:sp>
        <p:nvSpPr>
          <p:cNvPr id="18451" name="Rectangle 39"/>
          <p:cNvSpPr>
            <a:spLocks noChangeArrowheads="1"/>
          </p:cNvSpPr>
          <p:nvPr/>
        </p:nvSpPr>
        <p:spPr bwMode="auto">
          <a:xfrm>
            <a:off x="1331913" y="503396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grpSp>
        <p:nvGrpSpPr>
          <p:cNvPr id="18452" name="Group 59"/>
          <p:cNvGrpSpPr>
            <a:grpSpLocks/>
          </p:cNvGrpSpPr>
          <p:nvPr/>
        </p:nvGrpSpPr>
        <p:grpSpPr bwMode="auto">
          <a:xfrm>
            <a:off x="180975" y="2009775"/>
            <a:ext cx="6337300" cy="3025775"/>
            <a:chOff x="131" y="1266"/>
            <a:chExt cx="3992" cy="1906"/>
          </a:xfrm>
        </p:grpSpPr>
        <p:sp>
          <p:nvSpPr>
            <p:cNvPr id="18476" name="Rectangle 12"/>
            <p:cNvSpPr>
              <a:spLocks noChangeArrowheads="1"/>
            </p:cNvSpPr>
            <p:nvPr/>
          </p:nvSpPr>
          <p:spPr bwMode="auto">
            <a:xfrm>
              <a:off x="2672" y="190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8477" name="Rectangle 15"/>
            <p:cNvSpPr>
              <a:spLocks noChangeArrowheads="1"/>
            </p:cNvSpPr>
            <p:nvPr/>
          </p:nvSpPr>
          <p:spPr bwMode="auto">
            <a:xfrm>
              <a:off x="1574" y="1266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Е</a:t>
              </a:r>
            </a:p>
          </p:txBody>
        </p:sp>
        <p:sp>
          <p:nvSpPr>
            <p:cNvPr id="18478" name="Rectangle 18"/>
            <p:cNvSpPr>
              <a:spLocks noChangeArrowheads="1"/>
            </p:cNvSpPr>
            <p:nvPr/>
          </p:nvSpPr>
          <p:spPr bwMode="auto">
            <a:xfrm>
              <a:off x="3397" y="190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Г</a:t>
              </a:r>
            </a:p>
          </p:txBody>
        </p:sp>
        <p:sp>
          <p:nvSpPr>
            <p:cNvPr id="18479" name="Rectangle 19"/>
            <p:cNvSpPr>
              <a:spLocks noChangeArrowheads="1"/>
            </p:cNvSpPr>
            <p:nvPr/>
          </p:nvSpPr>
          <p:spPr bwMode="auto">
            <a:xfrm>
              <a:off x="3034" y="190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Н</a:t>
              </a:r>
            </a:p>
          </p:txBody>
        </p:sp>
        <p:sp>
          <p:nvSpPr>
            <p:cNvPr id="18480" name="Rectangle 20"/>
            <p:cNvSpPr>
              <a:spLocks noChangeArrowheads="1"/>
            </p:cNvSpPr>
            <p:nvPr/>
          </p:nvSpPr>
          <p:spPr bwMode="auto">
            <a:xfrm>
              <a:off x="2309" y="190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К</a:t>
              </a:r>
            </a:p>
          </p:txBody>
        </p:sp>
        <p:sp>
          <p:nvSpPr>
            <p:cNvPr id="18481" name="Rectangle 21"/>
            <p:cNvSpPr>
              <a:spLocks noChangeArrowheads="1"/>
            </p:cNvSpPr>
            <p:nvPr/>
          </p:nvSpPr>
          <p:spPr bwMode="auto">
            <a:xfrm>
              <a:off x="1937" y="1266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Й</a:t>
              </a:r>
            </a:p>
          </p:txBody>
        </p:sp>
        <p:sp>
          <p:nvSpPr>
            <p:cNvPr id="18482" name="Rectangle 22"/>
            <p:cNvSpPr>
              <a:spLocks noChangeArrowheads="1"/>
            </p:cNvSpPr>
            <p:nvPr/>
          </p:nvSpPr>
          <p:spPr bwMode="auto">
            <a:xfrm>
              <a:off x="3760" y="190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О</a:t>
              </a:r>
            </a:p>
          </p:txBody>
        </p:sp>
        <p:sp>
          <p:nvSpPr>
            <p:cNvPr id="18483" name="Rectangle 26"/>
            <p:cNvSpPr>
              <a:spLocks noChangeArrowheads="1"/>
            </p:cNvSpPr>
            <p:nvPr/>
          </p:nvSpPr>
          <p:spPr bwMode="auto">
            <a:xfrm>
              <a:off x="857" y="1266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И</a:t>
              </a:r>
            </a:p>
          </p:txBody>
        </p:sp>
        <p:sp>
          <p:nvSpPr>
            <p:cNvPr id="18484" name="Rectangle 27"/>
            <p:cNvSpPr>
              <a:spLocks noChangeArrowheads="1"/>
            </p:cNvSpPr>
            <p:nvPr/>
          </p:nvSpPr>
          <p:spPr bwMode="auto">
            <a:xfrm>
              <a:off x="1211" y="1266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С</a:t>
              </a:r>
            </a:p>
          </p:txBody>
        </p:sp>
        <p:sp>
          <p:nvSpPr>
            <p:cNvPr id="18485" name="Rectangle 29"/>
            <p:cNvSpPr>
              <a:spLocks noChangeArrowheads="1"/>
            </p:cNvSpPr>
            <p:nvPr/>
          </p:nvSpPr>
          <p:spPr bwMode="auto">
            <a:xfrm>
              <a:off x="131" y="1266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Е</a:t>
              </a:r>
            </a:p>
          </p:txBody>
        </p:sp>
        <p:sp>
          <p:nvSpPr>
            <p:cNvPr id="18486" name="Rectangle 30"/>
            <p:cNvSpPr>
              <a:spLocks noChangeArrowheads="1"/>
            </p:cNvSpPr>
            <p:nvPr/>
          </p:nvSpPr>
          <p:spPr bwMode="auto">
            <a:xfrm>
              <a:off x="494" y="1266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Н</a:t>
              </a:r>
            </a:p>
          </p:txBody>
        </p:sp>
        <p:sp>
          <p:nvSpPr>
            <p:cNvPr id="18487" name="Rectangle 31"/>
            <p:cNvSpPr>
              <a:spLocks noChangeArrowheads="1"/>
            </p:cNvSpPr>
            <p:nvPr/>
          </p:nvSpPr>
          <p:spPr bwMode="auto">
            <a:xfrm>
              <a:off x="848" y="2854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И</a:t>
              </a:r>
            </a:p>
          </p:txBody>
        </p:sp>
        <p:sp>
          <p:nvSpPr>
            <p:cNvPr id="18488" name="Rectangle 36"/>
            <p:cNvSpPr>
              <a:spLocks noChangeArrowheads="1"/>
            </p:cNvSpPr>
            <p:nvPr/>
          </p:nvSpPr>
          <p:spPr bwMode="auto">
            <a:xfrm>
              <a:off x="485" y="2854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Н</a:t>
              </a:r>
            </a:p>
          </p:txBody>
        </p:sp>
        <p:sp>
          <p:nvSpPr>
            <p:cNvPr id="18489" name="Rectangle 40"/>
            <p:cNvSpPr>
              <a:spLocks noChangeArrowheads="1"/>
            </p:cNvSpPr>
            <p:nvPr/>
          </p:nvSpPr>
          <p:spPr bwMode="auto">
            <a:xfrm>
              <a:off x="1202" y="2854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Л</a:t>
              </a:r>
            </a:p>
          </p:txBody>
        </p:sp>
      </p:grpSp>
      <p:sp>
        <p:nvSpPr>
          <p:cNvPr id="18453" name="Rectangle 41"/>
          <p:cNvSpPr>
            <a:spLocks noChangeArrowheads="1"/>
          </p:cNvSpPr>
          <p:nvPr/>
        </p:nvSpPr>
        <p:spPr bwMode="auto">
          <a:xfrm>
            <a:off x="4787900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/>
          </a:p>
        </p:txBody>
      </p:sp>
      <p:sp>
        <p:nvSpPr>
          <p:cNvPr id="18454" name="Rectangle 42"/>
          <p:cNvSpPr>
            <a:spLocks noChangeArrowheads="1"/>
          </p:cNvSpPr>
          <p:nvPr/>
        </p:nvSpPr>
        <p:spPr bwMode="auto">
          <a:xfrm>
            <a:off x="4213225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/>
          </a:p>
        </p:txBody>
      </p:sp>
      <p:sp>
        <p:nvSpPr>
          <p:cNvPr id="18455" name="Rectangle 43"/>
          <p:cNvSpPr>
            <a:spLocks noChangeArrowheads="1"/>
          </p:cNvSpPr>
          <p:nvPr/>
        </p:nvSpPr>
        <p:spPr bwMode="auto">
          <a:xfrm>
            <a:off x="3636963" y="5538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/>
          </a:p>
        </p:txBody>
      </p:sp>
      <p:sp>
        <p:nvSpPr>
          <p:cNvPr id="18456" name="Rectangle 44"/>
          <p:cNvSpPr>
            <a:spLocks noChangeArrowheads="1"/>
          </p:cNvSpPr>
          <p:nvPr/>
        </p:nvSpPr>
        <p:spPr bwMode="auto">
          <a:xfrm>
            <a:off x="3060700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/>
          </a:p>
        </p:txBody>
      </p:sp>
      <p:sp>
        <p:nvSpPr>
          <p:cNvPr id="18457" name="Rectangle 45"/>
          <p:cNvSpPr>
            <a:spLocks noChangeArrowheads="1"/>
          </p:cNvSpPr>
          <p:nvPr/>
        </p:nvSpPr>
        <p:spPr bwMode="auto">
          <a:xfrm>
            <a:off x="2484438" y="5538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/>
          </a:p>
        </p:txBody>
      </p:sp>
      <p:sp>
        <p:nvSpPr>
          <p:cNvPr id="18458" name="Rectangle 46"/>
          <p:cNvSpPr>
            <a:spLocks noChangeArrowheads="1"/>
          </p:cNvSpPr>
          <p:nvPr/>
        </p:nvSpPr>
        <p:spPr bwMode="auto">
          <a:xfrm>
            <a:off x="1908175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/>
          </a:p>
        </p:txBody>
      </p:sp>
      <p:sp>
        <p:nvSpPr>
          <p:cNvPr id="18459" name="Rectangle 47"/>
          <p:cNvSpPr>
            <a:spLocks noChangeArrowheads="1"/>
          </p:cNvSpPr>
          <p:nvPr/>
        </p:nvSpPr>
        <p:spPr bwMode="auto">
          <a:xfrm>
            <a:off x="5940425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/>
          </a:p>
        </p:txBody>
      </p:sp>
      <p:sp>
        <p:nvSpPr>
          <p:cNvPr id="18460" name="Rectangle 48"/>
          <p:cNvSpPr>
            <a:spLocks noChangeArrowheads="1"/>
          </p:cNvSpPr>
          <p:nvPr/>
        </p:nvSpPr>
        <p:spPr bwMode="auto">
          <a:xfrm>
            <a:off x="5364163" y="5538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/>
          </a:p>
        </p:txBody>
      </p:sp>
      <p:sp>
        <p:nvSpPr>
          <p:cNvPr id="18461" name="Rectangle 10"/>
          <p:cNvSpPr>
            <a:spLocks noChangeArrowheads="1"/>
          </p:cNvSpPr>
          <p:nvPr/>
        </p:nvSpPr>
        <p:spPr bwMode="auto">
          <a:xfrm>
            <a:off x="4216400" y="40100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8462" name="AutoShape 50"/>
          <p:cNvSpPr>
            <a:spLocks noChangeArrowheads="1"/>
          </p:cNvSpPr>
          <p:nvPr/>
        </p:nvSpPr>
        <p:spPr bwMode="auto">
          <a:xfrm>
            <a:off x="2963863" y="4543425"/>
            <a:ext cx="582612" cy="485775"/>
          </a:xfrm>
          <a:prstGeom prst="rightArrow">
            <a:avLst>
              <a:gd name="adj1" fmla="val 50000"/>
              <a:gd name="adj2" fmla="val 2998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18493" name="Rectangle 9"/>
          <p:cNvSpPr>
            <a:spLocks noChangeArrowheads="1"/>
          </p:cNvSpPr>
          <p:nvPr/>
        </p:nvSpPr>
        <p:spPr bwMode="auto">
          <a:xfrm>
            <a:off x="4227513" y="45291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А</a:t>
            </a:r>
          </a:p>
        </p:txBody>
      </p:sp>
      <p:sp>
        <p:nvSpPr>
          <p:cNvPr id="18494" name="Rectangle 28"/>
          <p:cNvSpPr>
            <a:spLocks noChangeArrowheads="1"/>
          </p:cNvSpPr>
          <p:nvPr/>
        </p:nvSpPr>
        <p:spPr bwMode="auto">
          <a:xfrm>
            <a:off x="5927725" y="45291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А</a:t>
            </a:r>
          </a:p>
        </p:txBody>
      </p:sp>
      <p:sp>
        <p:nvSpPr>
          <p:cNvPr id="18495" name="Rectangle 10"/>
          <p:cNvSpPr>
            <a:spLocks noChangeArrowheads="1"/>
          </p:cNvSpPr>
          <p:nvPr/>
        </p:nvSpPr>
        <p:spPr bwMode="auto">
          <a:xfrm>
            <a:off x="3651250" y="452755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Л</a:t>
            </a:r>
          </a:p>
        </p:txBody>
      </p:sp>
      <p:sp>
        <p:nvSpPr>
          <p:cNvPr id="18496" name="Rectangle 10"/>
          <p:cNvSpPr>
            <a:spLocks noChangeArrowheads="1"/>
          </p:cNvSpPr>
          <p:nvPr/>
        </p:nvSpPr>
        <p:spPr bwMode="auto">
          <a:xfrm>
            <a:off x="5346700" y="452596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Л</a:t>
            </a:r>
          </a:p>
        </p:txBody>
      </p:sp>
      <p:sp>
        <p:nvSpPr>
          <p:cNvPr id="18497" name="Rectangle 10"/>
          <p:cNvSpPr>
            <a:spLocks noChangeArrowheads="1"/>
          </p:cNvSpPr>
          <p:nvPr/>
        </p:nvSpPr>
        <p:spPr bwMode="auto">
          <a:xfrm>
            <a:off x="7062788" y="4522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А</a:t>
            </a:r>
          </a:p>
        </p:txBody>
      </p:sp>
      <p:sp>
        <p:nvSpPr>
          <p:cNvPr id="18498" name="Rectangle 10"/>
          <p:cNvSpPr>
            <a:spLocks noChangeArrowheads="1"/>
          </p:cNvSpPr>
          <p:nvPr/>
        </p:nvSpPr>
        <p:spPr bwMode="auto">
          <a:xfrm>
            <a:off x="6513513" y="4522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Т</a:t>
            </a:r>
          </a:p>
        </p:txBody>
      </p:sp>
      <p:sp>
        <p:nvSpPr>
          <p:cNvPr id="18499" name="Rectangle 10"/>
          <p:cNvSpPr>
            <a:spLocks noChangeArrowheads="1"/>
          </p:cNvSpPr>
          <p:nvPr/>
        </p:nvSpPr>
        <p:spPr bwMode="auto">
          <a:xfrm>
            <a:off x="4799013" y="45275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-П</a:t>
            </a:r>
          </a:p>
        </p:txBody>
      </p:sp>
      <p:grpSp>
        <p:nvGrpSpPr>
          <p:cNvPr id="18470" name="Group 68"/>
          <p:cNvGrpSpPr>
            <a:grpSpLocks/>
          </p:cNvGrpSpPr>
          <p:nvPr/>
        </p:nvGrpSpPr>
        <p:grpSpPr bwMode="auto">
          <a:xfrm>
            <a:off x="2498725" y="1001713"/>
            <a:ext cx="2865438" cy="504825"/>
            <a:chOff x="1574" y="631"/>
            <a:chExt cx="1805" cy="318"/>
          </a:xfrm>
        </p:grpSpPr>
        <p:sp>
          <p:nvSpPr>
            <p:cNvPr id="18471" name="Rectangle 2"/>
            <p:cNvSpPr>
              <a:spLocks noChangeArrowheads="1"/>
            </p:cNvSpPr>
            <p:nvPr/>
          </p:nvSpPr>
          <p:spPr bwMode="auto">
            <a:xfrm>
              <a:off x="1574" y="63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Д</a:t>
              </a:r>
            </a:p>
          </p:txBody>
        </p:sp>
        <p:sp>
          <p:nvSpPr>
            <p:cNvPr id="18472" name="Rectangle 3"/>
            <p:cNvSpPr>
              <a:spLocks noChangeArrowheads="1"/>
            </p:cNvSpPr>
            <p:nvPr/>
          </p:nvSpPr>
          <p:spPr bwMode="auto">
            <a:xfrm>
              <a:off x="1937" y="63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У</a:t>
              </a:r>
            </a:p>
          </p:txBody>
        </p:sp>
        <p:sp>
          <p:nvSpPr>
            <p:cNvPr id="18473" name="Rectangle 6"/>
            <p:cNvSpPr>
              <a:spLocks noChangeArrowheads="1"/>
            </p:cNvSpPr>
            <p:nvPr/>
          </p:nvSpPr>
          <p:spPr bwMode="auto">
            <a:xfrm>
              <a:off x="3016" y="63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Й</a:t>
              </a:r>
            </a:p>
          </p:txBody>
        </p:sp>
        <p:sp>
          <p:nvSpPr>
            <p:cNvPr id="18474" name="Rectangle 7"/>
            <p:cNvSpPr>
              <a:spLocks noChangeArrowheads="1"/>
            </p:cNvSpPr>
            <p:nvPr/>
          </p:nvSpPr>
          <p:spPr bwMode="auto">
            <a:xfrm>
              <a:off x="2654" y="63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18475" name="Rectangle 8"/>
            <p:cNvSpPr>
              <a:spLocks noChangeArrowheads="1"/>
            </p:cNvSpPr>
            <p:nvPr/>
          </p:nvSpPr>
          <p:spPr bwMode="auto">
            <a:xfrm>
              <a:off x="2291" y="63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23"/>
          <p:cNvSpPr>
            <a:spLocks noChangeArrowheads="1"/>
          </p:cNvSpPr>
          <p:nvPr/>
        </p:nvSpPr>
        <p:spPr bwMode="auto">
          <a:xfrm>
            <a:off x="5707063" y="519113"/>
            <a:ext cx="2881312" cy="172878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0"/>
          </a:p>
          <a:p>
            <a:pPr algn="ctr"/>
            <a:r>
              <a:rPr lang="ru-RU" sz="2400" b="0"/>
              <a:t>6. Самая </a:t>
            </a:r>
          </a:p>
          <a:p>
            <a:pPr algn="ctr"/>
            <a:r>
              <a:rPr lang="ru-RU" sz="2400"/>
              <a:t>разноцветная</a:t>
            </a:r>
          </a:p>
          <a:p>
            <a:pPr algn="ctr"/>
            <a:r>
              <a:rPr lang="ru-RU" sz="2400" b="0"/>
              <a:t>река мира </a:t>
            </a:r>
          </a:p>
          <a:p>
            <a:pPr algn="ctr"/>
            <a:endParaRPr lang="ru-RU" sz="2400" b="0"/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213225" y="20097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213225" y="15065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4213225" y="40259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4213225" y="352266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4213225" y="25146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9463" name="Rectangle 14"/>
          <p:cNvSpPr>
            <a:spLocks noChangeArrowheads="1"/>
          </p:cNvSpPr>
          <p:nvPr/>
        </p:nvSpPr>
        <p:spPr bwMode="auto">
          <a:xfrm>
            <a:off x="2484438" y="15065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9464" name="Rectangle 16"/>
          <p:cNvSpPr>
            <a:spLocks noChangeArrowheads="1"/>
          </p:cNvSpPr>
          <p:nvPr/>
        </p:nvSpPr>
        <p:spPr bwMode="auto">
          <a:xfrm>
            <a:off x="2484438" y="25146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9465" name="Rectangle 17"/>
          <p:cNvSpPr>
            <a:spLocks noChangeArrowheads="1"/>
          </p:cNvSpPr>
          <p:nvPr/>
        </p:nvSpPr>
        <p:spPr bwMode="auto">
          <a:xfrm>
            <a:off x="2484438" y="30178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9466" name="Rectangle 23"/>
          <p:cNvSpPr>
            <a:spLocks noChangeArrowheads="1"/>
          </p:cNvSpPr>
          <p:nvPr/>
        </p:nvSpPr>
        <p:spPr bwMode="auto">
          <a:xfrm>
            <a:off x="5940425" y="40259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9467" name="Rectangle 24"/>
          <p:cNvSpPr>
            <a:spLocks noChangeArrowheads="1"/>
          </p:cNvSpPr>
          <p:nvPr/>
        </p:nvSpPr>
        <p:spPr bwMode="auto">
          <a:xfrm>
            <a:off x="5940425" y="352266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9468" name="Rectangle 25"/>
          <p:cNvSpPr>
            <a:spLocks noChangeArrowheads="1"/>
          </p:cNvSpPr>
          <p:nvPr/>
        </p:nvSpPr>
        <p:spPr bwMode="auto">
          <a:xfrm>
            <a:off x="5940425" y="25146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9469" name="Rectangle 32"/>
          <p:cNvSpPr>
            <a:spLocks noChangeArrowheads="1"/>
          </p:cNvSpPr>
          <p:nvPr/>
        </p:nvSpPr>
        <p:spPr bwMode="auto">
          <a:xfrm>
            <a:off x="1331913" y="40259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9470" name="Rectangle 33"/>
          <p:cNvSpPr>
            <a:spLocks noChangeArrowheads="1"/>
          </p:cNvSpPr>
          <p:nvPr/>
        </p:nvSpPr>
        <p:spPr bwMode="auto">
          <a:xfrm>
            <a:off x="1331913" y="352266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9471" name="Rectangle 34"/>
          <p:cNvSpPr>
            <a:spLocks noChangeArrowheads="1"/>
          </p:cNvSpPr>
          <p:nvPr/>
        </p:nvSpPr>
        <p:spPr bwMode="auto">
          <a:xfrm>
            <a:off x="1331913" y="30178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9472" name="Rectangle 35"/>
          <p:cNvSpPr>
            <a:spLocks noChangeArrowheads="1"/>
          </p:cNvSpPr>
          <p:nvPr/>
        </p:nvSpPr>
        <p:spPr bwMode="auto">
          <a:xfrm>
            <a:off x="1331913" y="25146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19473" name="Rectangle 37"/>
          <p:cNvSpPr>
            <a:spLocks noChangeArrowheads="1"/>
          </p:cNvSpPr>
          <p:nvPr/>
        </p:nvSpPr>
        <p:spPr bwMode="auto">
          <a:xfrm>
            <a:off x="1331913" y="60420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30759" name="Rectangle 38"/>
          <p:cNvSpPr>
            <a:spLocks noChangeArrowheads="1"/>
          </p:cNvSpPr>
          <p:nvPr/>
        </p:nvSpPr>
        <p:spPr bwMode="auto">
          <a:xfrm>
            <a:off x="1331913" y="5538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К</a:t>
            </a:r>
          </a:p>
        </p:txBody>
      </p:sp>
      <p:sp>
        <p:nvSpPr>
          <p:cNvPr id="19475" name="Rectangle 39"/>
          <p:cNvSpPr>
            <a:spLocks noChangeArrowheads="1"/>
          </p:cNvSpPr>
          <p:nvPr/>
        </p:nvSpPr>
        <p:spPr bwMode="auto">
          <a:xfrm>
            <a:off x="1331913" y="503396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grpSp>
        <p:nvGrpSpPr>
          <p:cNvPr id="19476" name="Group 21"/>
          <p:cNvGrpSpPr>
            <a:grpSpLocks/>
          </p:cNvGrpSpPr>
          <p:nvPr/>
        </p:nvGrpSpPr>
        <p:grpSpPr bwMode="auto">
          <a:xfrm>
            <a:off x="180975" y="2009775"/>
            <a:ext cx="6337300" cy="3025775"/>
            <a:chOff x="131" y="1266"/>
            <a:chExt cx="3992" cy="1906"/>
          </a:xfrm>
        </p:grpSpPr>
        <p:sp>
          <p:nvSpPr>
            <p:cNvPr id="19501" name="Rectangle 12"/>
            <p:cNvSpPr>
              <a:spLocks noChangeArrowheads="1"/>
            </p:cNvSpPr>
            <p:nvPr/>
          </p:nvSpPr>
          <p:spPr bwMode="auto">
            <a:xfrm>
              <a:off x="2672" y="190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О</a:t>
              </a:r>
            </a:p>
          </p:txBody>
        </p:sp>
        <p:sp>
          <p:nvSpPr>
            <p:cNvPr id="19502" name="Rectangle 15"/>
            <p:cNvSpPr>
              <a:spLocks noChangeArrowheads="1"/>
            </p:cNvSpPr>
            <p:nvPr/>
          </p:nvSpPr>
          <p:spPr bwMode="auto">
            <a:xfrm>
              <a:off x="1574" y="1266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Е</a:t>
              </a:r>
            </a:p>
          </p:txBody>
        </p:sp>
        <p:sp>
          <p:nvSpPr>
            <p:cNvPr id="19503" name="Rectangle 18"/>
            <p:cNvSpPr>
              <a:spLocks noChangeArrowheads="1"/>
            </p:cNvSpPr>
            <p:nvPr/>
          </p:nvSpPr>
          <p:spPr bwMode="auto">
            <a:xfrm>
              <a:off x="3397" y="190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Г</a:t>
              </a:r>
            </a:p>
          </p:txBody>
        </p:sp>
        <p:sp>
          <p:nvSpPr>
            <p:cNvPr id="19504" name="Rectangle 19"/>
            <p:cNvSpPr>
              <a:spLocks noChangeArrowheads="1"/>
            </p:cNvSpPr>
            <p:nvPr/>
          </p:nvSpPr>
          <p:spPr bwMode="auto">
            <a:xfrm>
              <a:off x="3034" y="190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Н</a:t>
              </a:r>
            </a:p>
          </p:txBody>
        </p:sp>
        <p:sp>
          <p:nvSpPr>
            <p:cNvPr id="19505" name="Rectangle 20"/>
            <p:cNvSpPr>
              <a:spLocks noChangeArrowheads="1"/>
            </p:cNvSpPr>
            <p:nvPr/>
          </p:nvSpPr>
          <p:spPr bwMode="auto">
            <a:xfrm>
              <a:off x="2309" y="190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К</a:t>
              </a:r>
            </a:p>
          </p:txBody>
        </p:sp>
        <p:sp>
          <p:nvSpPr>
            <p:cNvPr id="19506" name="Rectangle 21"/>
            <p:cNvSpPr>
              <a:spLocks noChangeArrowheads="1"/>
            </p:cNvSpPr>
            <p:nvPr/>
          </p:nvSpPr>
          <p:spPr bwMode="auto">
            <a:xfrm>
              <a:off x="1937" y="1266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Й</a:t>
              </a:r>
            </a:p>
          </p:txBody>
        </p:sp>
        <p:sp>
          <p:nvSpPr>
            <p:cNvPr id="19507" name="Rectangle 22"/>
            <p:cNvSpPr>
              <a:spLocks noChangeArrowheads="1"/>
            </p:cNvSpPr>
            <p:nvPr/>
          </p:nvSpPr>
          <p:spPr bwMode="auto">
            <a:xfrm>
              <a:off x="3760" y="190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О</a:t>
              </a:r>
            </a:p>
          </p:txBody>
        </p:sp>
        <p:sp>
          <p:nvSpPr>
            <p:cNvPr id="19508" name="Rectangle 26"/>
            <p:cNvSpPr>
              <a:spLocks noChangeArrowheads="1"/>
            </p:cNvSpPr>
            <p:nvPr/>
          </p:nvSpPr>
          <p:spPr bwMode="auto">
            <a:xfrm>
              <a:off x="857" y="1266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И</a:t>
              </a:r>
            </a:p>
          </p:txBody>
        </p:sp>
        <p:sp>
          <p:nvSpPr>
            <p:cNvPr id="19509" name="Rectangle 27"/>
            <p:cNvSpPr>
              <a:spLocks noChangeArrowheads="1"/>
            </p:cNvSpPr>
            <p:nvPr/>
          </p:nvSpPr>
          <p:spPr bwMode="auto">
            <a:xfrm>
              <a:off x="1211" y="1266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С</a:t>
              </a:r>
            </a:p>
          </p:txBody>
        </p:sp>
        <p:sp>
          <p:nvSpPr>
            <p:cNvPr id="19510" name="Rectangle 29"/>
            <p:cNvSpPr>
              <a:spLocks noChangeArrowheads="1"/>
            </p:cNvSpPr>
            <p:nvPr/>
          </p:nvSpPr>
          <p:spPr bwMode="auto">
            <a:xfrm>
              <a:off x="131" y="1266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Е</a:t>
              </a:r>
            </a:p>
          </p:txBody>
        </p:sp>
        <p:sp>
          <p:nvSpPr>
            <p:cNvPr id="19511" name="Rectangle 30"/>
            <p:cNvSpPr>
              <a:spLocks noChangeArrowheads="1"/>
            </p:cNvSpPr>
            <p:nvPr/>
          </p:nvSpPr>
          <p:spPr bwMode="auto">
            <a:xfrm>
              <a:off x="494" y="1266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Н</a:t>
              </a:r>
            </a:p>
          </p:txBody>
        </p:sp>
        <p:sp>
          <p:nvSpPr>
            <p:cNvPr id="19512" name="Rectangle 31"/>
            <p:cNvSpPr>
              <a:spLocks noChangeArrowheads="1"/>
            </p:cNvSpPr>
            <p:nvPr/>
          </p:nvSpPr>
          <p:spPr bwMode="auto">
            <a:xfrm>
              <a:off x="848" y="2854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И</a:t>
              </a:r>
            </a:p>
          </p:txBody>
        </p:sp>
        <p:sp>
          <p:nvSpPr>
            <p:cNvPr id="19513" name="Rectangle 36"/>
            <p:cNvSpPr>
              <a:spLocks noChangeArrowheads="1"/>
            </p:cNvSpPr>
            <p:nvPr/>
          </p:nvSpPr>
          <p:spPr bwMode="auto">
            <a:xfrm>
              <a:off x="485" y="2854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Н</a:t>
              </a:r>
            </a:p>
          </p:txBody>
        </p:sp>
        <p:sp>
          <p:nvSpPr>
            <p:cNvPr id="19514" name="Rectangle 40"/>
            <p:cNvSpPr>
              <a:spLocks noChangeArrowheads="1"/>
            </p:cNvSpPr>
            <p:nvPr/>
          </p:nvSpPr>
          <p:spPr bwMode="auto">
            <a:xfrm>
              <a:off x="1202" y="2854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Л</a:t>
              </a:r>
            </a:p>
          </p:txBody>
        </p:sp>
      </p:grpSp>
      <p:sp>
        <p:nvSpPr>
          <p:cNvPr id="30762" name="Rectangle 41"/>
          <p:cNvSpPr>
            <a:spLocks noChangeArrowheads="1"/>
          </p:cNvSpPr>
          <p:nvPr/>
        </p:nvSpPr>
        <p:spPr bwMode="auto">
          <a:xfrm>
            <a:off x="4787900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Л</a:t>
            </a:r>
          </a:p>
        </p:txBody>
      </p:sp>
      <p:sp>
        <p:nvSpPr>
          <p:cNvPr id="30763" name="Rectangle 42"/>
          <p:cNvSpPr>
            <a:spLocks noChangeArrowheads="1"/>
          </p:cNvSpPr>
          <p:nvPr/>
        </p:nvSpPr>
        <p:spPr bwMode="auto">
          <a:xfrm>
            <a:off x="4213225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А</a:t>
            </a:r>
          </a:p>
        </p:txBody>
      </p:sp>
      <p:sp>
        <p:nvSpPr>
          <p:cNvPr id="30764" name="Rectangle 43"/>
          <p:cNvSpPr>
            <a:spLocks noChangeArrowheads="1"/>
          </p:cNvSpPr>
          <p:nvPr/>
        </p:nvSpPr>
        <p:spPr bwMode="auto">
          <a:xfrm>
            <a:off x="3636963" y="5538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Т</a:t>
            </a:r>
          </a:p>
        </p:txBody>
      </p:sp>
      <p:sp>
        <p:nvSpPr>
          <p:cNvPr id="30765" name="Rectangle 44"/>
          <p:cNvSpPr>
            <a:spLocks noChangeArrowheads="1"/>
          </p:cNvSpPr>
          <p:nvPr/>
        </p:nvSpPr>
        <p:spPr bwMode="auto">
          <a:xfrm>
            <a:off x="3060700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</a:t>
            </a:r>
          </a:p>
        </p:txBody>
      </p:sp>
      <p:sp>
        <p:nvSpPr>
          <p:cNvPr id="30766" name="Rectangle 45"/>
          <p:cNvSpPr>
            <a:spLocks noChangeArrowheads="1"/>
          </p:cNvSpPr>
          <p:nvPr/>
        </p:nvSpPr>
        <p:spPr bwMode="auto">
          <a:xfrm>
            <a:off x="2484438" y="5538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30767" name="Rectangle 46"/>
          <p:cNvSpPr>
            <a:spLocks noChangeArrowheads="1"/>
          </p:cNvSpPr>
          <p:nvPr/>
        </p:nvSpPr>
        <p:spPr bwMode="auto">
          <a:xfrm>
            <a:off x="1908175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Р</a:t>
            </a:r>
          </a:p>
        </p:txBody>
      </p:sp>
      <p:sp>
        <p:nvSpPr>
          <p:cNvPr id="30768" name="Rectangle 47"/>
          <p:cNvSpPr>
            <a:spLocks noChangeArrowheads="1"/>
          </p:cNvSpPr>
          <p:nvPr/>
        </p:nvSpPr>
        <p:spPr bwMode="auto">
          <a:xfrm>
            <a:off x="5953125" y="55372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</a:t>
            </a:r>
          </a:p>
        </p:txBody>
      </p:sp>
      <p:sp>
        <p:nvSpPr>
          <p:cNvPr id="30769" name="Rectangle 48"/>
          <p:cNvSpPr>
            <a:spLocks noChangeArrowheads="1"/>
          </p:cNvSpPr>
          <p:nvPr/>
        </p:nvSpPr>
        <p:spPr bwMode="auto">
          <a:xfrm>
            <a:off x="5364163" y="5538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Е</a:t>
            </a:r>
          </a:p>
        </p:txBody>
      </p:sp>
      <p:sp>
        <p:nvSpPr>
          <p:cNvPr id="19485" name="Rectangle 10"/>
          <p:cNvSpPr>
            <a:spLocks noChangeArrowheads="1"/>
          </p:cNvSpPr>
          <p:nvPr/>
        </p:nvSpPr>
        <p:spPr bwMode="auto">
          <a:xfrm>
            <a:off x="4216400" y="40100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sp>
        <p:nvSpPr>
          <p:cNvPr id="19486" name="AutoShape 50"/>
          <p:cNvSpPr>
            <a:spLocks noChangeArrowheads="1"/>
          </p:cNvSpPr>
          <p:nvPr/>
        </p:nvSpPr>
        <p:spPr bwMode="auto">
          <a:xfrm>
            <a:off x="601663" y="5511800"/>
            <a:ext cx="582612" cy="485775"/>
          </a:xfrm>
          <a:prstGeom prst="rightArrow">
            <a:avLst>
              <a:gd name="adj1" fmla="val 50000"/>
              <a:gd name="adj2" fmla="val 2998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grpSp>
        <p:nvGrpSpPr>
          <p:cNvPr id="19487" name="Group 59"/>
          <p:cNvGrpSpPr>
            <a:grpSpLocks/>
          </p:cNvGrpSpPr>
          <p:nvPr/>
        </p:nvGrpSpPr>
        <p:grpSpPr bwMode="auto">
          <a:xfrm>
            <a:off x="3678238" y="4522788"/>
            <a:ext cx="3960812" cy="511175"/>
            <a:chOff x="2317" y="2849"/>
            <a:chExt cx="2495" cy="322"/>
          </a:xfrm>
        </p:grpSpPr>
        <p:sp>
          <p:nvSpPr>
            <p:cNvPr id="19494" name="Rectangle 9"/>
            <p:cNvSpPr>
              <a:spLocks noChangeArrowheads="1"/>
            </p:cNvSpPr>
            <p:nvPr/>
          </p:nvSpPr>
          <p:spPr bwMode="auto">
            <a:xfrm>
              <a:off x="2680" y="2853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19495" name="Rectangle 28"/>
            <p:cNvSpPr>
              <a:spLocks noChangeArrowheads="1"/>
            </p:cNvSpPr>
            <p:nvPr/>
          </p:nvSpPr>
          <p:spPr bwMode="auto">
            <a:xfrm>
              <a:off x="3743" y="2853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А</a:t>
              </a:r>
            </a:p>
          </p:txBody>
        </p:sp>
        <p:sp>
          <p:nvSpPr>
            <p:cNvPr id="19496" name="Rectangle 10"/>
            <p:cNvSpPr>
              <a:spLocks noChangeArrowheads="1"/>
            </p:cNvSpPr>
            <p:nvPr/>
          </p:nvSpPr>
          <p:spPr bwMode="auto">
            <a:xfrm>
              <a:off x="2317" y="285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Л</a:t>
              </a:r>
            </a:p>
          </p:txBody>
        </p:sp>
        <p:sp>
          <p:nvSpPr>
            <p:cNvPr id="19497" name="Rectangle 10"/>
            <p:cNvSpPr>
              <a:spLocks noChangeArrowheads="1"/>
            </p:cNvSpPr>
            <p:nvPr/>
          </p:nvSpPr>
          <p:spPr bwMode="auto">
            <a:xfrm>
              <a:off x="3377" y="285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Л</a:t>
              </a:r>
            </a:p>
          </p:txBody>
        </p:sp>
        <p:sp>
          <p:nvSpPr>
            <p:cNvPr id="19498" name="Rectangle 10"/>
            <p:cNvSpPr>
              <a:spLocks noChangeArrowheads="1"/>
            </p:cNvSpPr>
            <p:nvPr/>
          </p:nvSpPr>
          <p:spPr bwMode="auto">
            <a:xfrm>
              <a:off x="4449" y="2849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19499" name="Rectangle 10"/>
            <p:cNvSpPr>
              <a:spLocks noChangeArrowheads="1"/>
            </p:cNvSpPr>
            <p:nvPr/>
          </p:nvSpPr>
          <p:spPr bwMode="auto">
            <a:xfrm>
              <a:off x="4103" y="2849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Т</a:t>
              </a:r>
            </a:p>
          </p:txBody>
        </p:sp>
        <p:sp>
          <p:nvSpPr>
            <p:cNvPr id="19500" name="Rectangle 10"/>
            <p:cNvSpPr>
              <a:spLocks noChangeArrowheads="1"/>
            </p:cNvSpPr>
            <p:nvPr/>
          </p:nvSpPr>
          <p:spPr bwMode="auto">
            <a:xfrm>
              <a:off x="3032" y="285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-П</a:t>
              </a:r>
            </a:p>
          </p:txBody>
        </p:sp>
      </p:grpSp>
      <p:grpSp>
        <p:nvGrpSpPr>
          <p:cNvPr id="19488" name="Group 53"/>
          <p:cNvGrpSpPr>
            <a:grpSpLocks/>
          </p:cNvGrpSpPr>
          <p:nvPr/>
        </p:nvGrpSpPr>
        <p:grpSpPr bwMode="auto">
          <a:xfrm>
            <a:off x="2498725" y="1001713"/>
            <a:ext cx="2865438" cy="504825"/>
            <a:chOff x="1574" y="631"/>
            <a:chExt cx="1805" cy="318"/>
          </a:xfrm>
        </p:grpSpPr>
        <p:sp>
          <p:nvSpPr>
            <p:cNvPr id="19489" name="Rectangle 2"/>
            <p:cNvSpPr>
              <a:spLocks noChangeArrowheads="1"/>
            </p:cNvSpPr>
            <p:nvPr/>
          </p:nvSpPr>
          <p:spPr bwMode="auto">
            <a:xfrm>
              <a:off x="1574" y="63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Д</a:t>
              </a:r>
            </a:p>
          </p:txBody>
        </p:sp>
        <p:sp>
          <p:nvSpPr>
            <p:cNvPr id="19490" name="Rectangle 3"/>
            <p:cNvSpPr>
              <a:spLocks noChangeArrowheads="1"/>
            </p:cNvSpPr>
            <p:nvPr/>
          </p:nvSpPr>
          <p:spPr bwMode="auto">
            <a:xfrm>
              <a:off x="1937" y="63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У</a:t>
              </a:r>
            </a:p>
          </p:txBody>
        </p:sp>
        <p:sp>
          <p:nvSpPr>
            <p:cNvPr id="19491" name="Rectangle 6"/>
            <p:cNvSpPr>
              <a:spLocks noChangeArrowheads="1"/>
            </p:cNvSpPr>
            <p:nvPr/>
          </p:nvSpPr>
          <p:spPr bwMode="auto">
            <a:xfrm>
              <a:off x="3016" y="63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Й</a:t>
              </a:r>
            </a:p>
          </p:txBody>
        </p:sp>
        <p:sp>
          <p:nvSpPr>
            <p:cNvPr id="19492" name="Rectangle 7"/>
            <p:cNvSpPr>
              <a:spLocks noChangeArrowheads="1"/>
            </p:cNvSpPr>
            <p:nvPr/>
          </p:nvSpPr>
          <p:spPr bwMode="auto">
            <a:xfrm>
              <a:off x="2654" y="63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19493" name="Rectangle 8"/>
            <p:cNvSpPr>
              <a:spLocks noChangeArrowheads="1"/>
            </p:cNvSpPr>
            <p:nvPr/>
          </p:nvSpPr>
          <p:spPr bwMode="auto">
            <a:xfrm>
              <a:off x="2291" y="63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53"/>
          <p:cNvSpPr>
            <a:spLocks noChangeArrowheads="1"/>
          </p:cNvSpPr>
          <p:nvPr/>
        </p:nvSpPr>
        <p:spPr bwMode="auto">
          <a:xfrm rot="5400000">
            <a:off x="2424907" y="427831"/>
            <a:ext cx="582612" cy="485775"/>
          </a:xfrm>
          <a:prstGeom prst="rightArrow">
            <a:avLst>
              <a:gd name="adj1" fmla="val 50000"/>
              <a:gd name="adj2" fmla="val 2998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20482" name="AutoShape 123"/>
          <p:cNvSpPr>
            <a:spLocks noChangeArrowheads="1"/>
          </p:cNvSpPr>
          <p:nvPr/>
        </p:nvSpPr>
        <p:spPr bwMode="auto">
          <a:xfrm>
            <a:off x="5707063" y="519113"/>
            <a:ext cx="2881312" cy="172878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0"/>
              <a:t>7. Река Европы, </a:t>
            </a:r>
          </a:p>
          <a:p>
            <a:pPr algn="ctr"/>
            <a:r>
              <a:rPr lang="ru-RU" sz="2400" b="0"/>
              <a:t>знаменитая  </a:t>
            </a:r>
          </a:p>
          <a:p>
            <a:pPr algn="ctr"/>
            <a:r>
              <a:rPr lang="ru-RU" sz="2400"/>
              <a:t>каскадом </a:t>
            </a:r>
          </a:p>
          <a:p>
            <a:pPr algn="ctr"/>
            <a:r>
              <a:rPr lang="ru-RU" sz="2400"/>
              <a:t>электростанций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470150" y="10017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Д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046413" y="10017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У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198938" y="20097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800" b="0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198938" y="15065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800" b="0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4773613" y="10017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Й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4198938" y="10017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А</a:t>
            </a: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3622675" y="10017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Н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198938" y="40259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800" b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198938" y="352266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800" b="0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198938" y="30178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О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198938" y="25146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800" b="0"/>
          </a:p>
        </p:txBody>
      </p:sp>
      <p:sp>
        <p:nvSpPr>
          <p:cNvPr id="19472" name="Rectangle 14"/>
          <p:cNvSpPr>
            <a:spLocks noChangeArrowheads="1"/>
          </p:cNvSpPr>
          <p:nvPr/>
        </p:nvSpPr>
        <p:spPr bwMode="auto">
          <a:xfrm>
            <a:off x="2470150" y="15065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Н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470150" y="20097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Е</a:t>
            </a:r>
          </a:p>
        </p:txBody>
      </p:sp>
      <p:sp>
        <p:nvSpPr>
          <p:cNvPr id="19474" name="Rectangle 16"/>
          <p:cNvSpPr>
            <a:spLocks noChangeArrowheads="1"/>
          </p:cNvSpPr>
          <p:nvPr/>
        </p:nvSpPr>
        <p:spPr bwMode="auto">
          <a:xfrm>
            <a:off x="2470150" y="25146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П</a:t>
            </a:r>
          </a:p>
        </p:txBody>
      </p:sp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2470150" y="30178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Р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5349875" y="30178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Г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4773613" y="30178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Н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622675" y="30178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К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046413" y="20097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Й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5926138" y="30178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О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5926138" y="40259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5926138" y="352266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5926138" y="25146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1317625" y="20097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1893888" y="20097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</a:t>
            </a:r>
          </a:p>
        </p:txBody>
      </p:sp>
      <p:sp>
        <p:nvSpPr>
          <p:cNvPr id="20508" name="Rectangle 29"/>
          <p:cNvSpPr>
            <a:spLocks noChangeArrowheads="1"/>
          </p:cNvSpPr>
          <p:nvPr/>
        </p:nvSpPr>
        <p:spPr bwMode="auto">
          <a:xfrm>
            <a:off x="165100" y="20097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Е</a:t>
            </a:r>
          </a:p>
        </p:txBody>
      </p:sp>
      <p:sp>
        <p:nvSpPr>
          <p:cNvPr id="20509" name="Rectangle 30"/>
          <p:cNvSpPr>
            <a:spLocks noChangeArrowheads="1"/>
          </p:cNvSpPr>
          <p:nvPr/>
        </p:nvSpPr>
        <p:spPr bwMode="auto">
          <a:xfrm>
            <a:off x="741363" y="20097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Н</a:t>
            </a:r>
          </a:p>
        </p:txBody>
      </p:sp>
      <p:sp>
        <p:nvSpPr>
          <p:cNvPr id="20510" name="Rectangle 31"/>
          <p:cNvSpPr>
            <a:spLocks noChangeArrowheads="1"/>
          </p:cNvSpPr>
          <p:nvPr/>
        </p:nvSpPr>
        <p:spPr bwMode="auto">
          <a:xfrm>
            <a:off x="1317625" y="45307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20511" name="Rectangle 32"/>
          <p:cNvSpPr>
            <a:spLocks noChangeArrowheads="1"/>
          </p:cNvSpPr>
          <p:nvPr/>
        </p:nvSpPr>
        <p:spPr bwMode="auto">
          <a:xfrm>
            <a:off x="1317625" y="40259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0512" name="Rectangle 33"/>
          <p:cNvSpPr>
            <a:spLocks noChangeArrowheads="1"/>
          </p:cNvSpPr>
          <p:nvPr/>
        </p:nvSpPr>
        <p:spPr bwMode="auto">
          <a:xfrm>
            <a:off x="1317625" y="352266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0513" name="Rectangle 34"/>
          <p:cNvSpPr>
            <a:spLocks noChangeArrowheads="1"/>
          </p:cNvSpPr>
          <p:nvPr/>
        </p:nvSpPr>
        <p:spPr bwMode="auto">
          <a:xfrm>
            <a:off x="1317625" y="30178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0514" name="Rectangle 35"/>
          <p:cNvSpPr>
            <a:spLocks noChangeArrowheads="1"/>
          </p:cNvSpPr>
          <p:nvPr/>
        </p:nvSpPr>
        <p:spPr bwMode="auto">
          <a:xfrm>
            <a:off x="1317625" y="25146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0515" name="Rectangle 36"/>
          <p:cNvSpPr>
            <a:spLocks noChangeArrowheads="1"/>
          </p:cNvSpPr>
          <p:nvPr/>
        </p:nvSpPr>
        <p:spPr bwMode="auto">
          <a:xfrm>
            <a:off x="741363" y="45307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Н</a:t>
            </a:r>
          </a:p>
        </p:txBody>
      </p:sp>
      <p:sp>
        <p:nvSpPr>
          <p:cNvPr id="20516" name="Rectangle 37"/>
          <p:cNvSpPr>
            <a:spLocks noChangeArrowheads="1"/>
          </p:cNvSpPr>
          <p:nvPr/>
        </p:nvSpPr>
        <p:spPr bwMode="auto">
          <a:xfrm>
            <a:off x="1317625" y="60420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0517" name="Rectangle 38"/>
          <p:cNvSpPr>
            <a:spLocks noChangeArrowheads="1"/>
          </p:cNvSpPr>
          <p:nvPr/>
        </p:nvSpPr>
        <p:spPr bwMode="auto">
          <a:xfrm>
            <a:off x="1317625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К</a:t>
            </a:r>
          </a:p>
        </p:txBody>
      </p:sp>
      <p:sp>
        <p:nvSpPr>
          <p:cNvPr id="20518" name="Rectangle 39"/>
          <p:cNvSpPr>
            <a:spLocks noChangeArrowheads="1"/>
          </p:cNvSpPr>
          <p:nvPr/>
        </p:nvSpPr>
        <p:spPr bwMode="auto">
          <a:xfrm>
            <a:off x="1317625" y="503396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0519" name="Rectangle 40"/>
          <p:cNvSpPr>
            <a:spLocks noChangeArrowheads="1"/>
          </p:cNvSpPr>
          <p:nvPr/>
        </p:nvSpPr>
        <p:spPr bwMode="auto">
          <a:xfrm>
            <a:off x="1893888" y="45307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Л</a:t>
            </a:r>
          </a:p>
        </p:txBody>
      </p:sp>
      <p:sp>
        <p:nvSpPr>
          <p:cNvPr id="20520" name="Rectangle 41"/>
          <p:cNvSpPr>
            <a:spLocks noChangeArrowheads="1"/>
          </p:cNvSpPr>
          <p:nvPr/>
        </p:nvSpPr>
        <p:spPr bwMode="auto">
          <a:xfrm>
            <a:off x="4773613" y="5538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Л</a:t>
            </a:r>
          </a:p>
        </p:txBody>
      </p:sp>
      <p:sp>
        <p:nvSpPr>
          <p:cNvPr id="20521" name="Rectangle 42"/>
          <p:cNvSpPr>
            <a:spLocks noChangeArrowheads="1"/>
          </p:cNvSpPr>
          <p:nvPr/>
        </p:nvSpPr>
        <p:spPr bwMode="auto">
          <a:xfrm>
            <a:off x="4198938" y="5538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А</a:t>
            </a:r>
          </a:p>
        </p:txBody>
      </p:sp>
      <p:sp>
        <p:nvSpPr>
          <p:cNvPr id="20522" name="Rectangle 43"/>
          <p:cNvSpPr>
            <a:spLocks noChangeArrowheads="1"/>
          </p:cNvSpPr>
          <p:nvPr/>
        </p:nvSpPr>
        <p:spPr bwMode="auto">
          <a:xfrm>
            <a:off x="3622675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Т</a:t>
            </a:r>
          </a:p>
        </p:txBody>
      </p:sp>
      <p:sp>
        <p:nvSpPr>
          <p:cNvPr id="20523" name="Rectangle 44"/>
          <p:cNvSpPr>
            <a:spLocks noChangeArrowheads="1"/>
          </p:cNvSpPr>
          <p:nvPr/>
        </p:nvSpPr>
        <p:spPr bwMode="auto">
          <a:xfrm>
            <a:off x="3046413" y="5538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</a:t>
            </a:r>
          </a:p>
        </p:txBody>
      </p:sp>
      <p:sp>
        <p:nvSpPr>
          <p:cNvPr id="20524" name="Rectangle 45"/>
          <p:cNvSpPr>
            <a:spLocks noChangeArrowheads="1"/>
          </p:cNvSpPr>
          <p:nvPr/>
        </p:nvSpPr>
        <p:spPr bwMode="auto">
          <a:xfrm>
            <a:off x="2470150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20525" name="Rectangle 46"/>
          <p:cNvSpPr>
            <a:spLocks noChangeArrowheads="1"/>
          </p:cNvSpPr>
          <p:nvPr/>
        </p:nvSpPr>
        <p:spPr bwMode="auto">
          <a:xfrm>
            <a:off x="1893888" y="5538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Р</a:t>
            </a:r>
          </a:p>
        </p:txBody>
      </p:sp>
      <p:sp>
        <p:nvSpPr>
          <p:cNvPr id="20526" name="Rectangle 47"/>
          <p:cNvSpPr>
            <a:spLocks noChangeArrowheads="1"/>
          </p:cNvSpPr>
          <p:nvPr/>
        </p:nvSpPr>
        <p:spPr bwMode="auto">
          <a:xfrm>
            <a:off x="5926138" y="5538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</a:t>
            </a:r>
          </a:p>
        </p:txBody>
      </p:sp>
      <p:sp>
        <p:nvSpPr>
          <p:cNvPr id="20527" name="Rectangle 48"/>
          <p:cNvSpPr>
            <a:spLocks noChangeArrowheads="1"/>
          </p:cNvSpPr>
          <p:nvPr/>
        </p:nvSpPr>
        <p:spPr bwMode="auto">
          <a:xfrm>
            <a:off x="5349875" y="5538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Е</a:t>
            </a:r>
          </a:p>
        </p:txBody>
      </p:sp>
      <p:sp>
        <p:nvSpPr>
          <p:cNvPr id="20528" name="Rectangle 52"/>
          <p:cNvSpPr>
            <a:spLocks noChangeArrowheads="1"/>
          </p:cNvSpPr>
          <p:nvPr/>
        </p:nvSpPr>
        <p:spPr bwMode="auto">
          <a:xfrm>
            <a:off x="2573338" y="417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7</a:t>
            </a:r>
          </a:p>
        </p:txBody>
      </p:sp>
      <p:sp>
        <p:nvSpPr>
          <p:cNvPr id="20529" name="Rectangle 10"/>
          <p:cNvSpPr>
            <a:spLocks noChangeArrowheads="1"/>
          </p:cNvSpPr>
          <p:nvPr/>
        </p:nvSpPr>
        <p:spPr bwMode="auto">
          <a:xfrm>
            <a:off x="4200525" y="40386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/>
          </a:p>
        </p:txBody>
      </p:sp>
      <p:grpSp>
        <p:nvGrpSpPr>
          <p:cNvPr id="20530" name="Group 82"/>
          <p:cNvGrpSpPr>
            <a:grpSpLocks/>
          </p:cNvGrpSpPr>
          <p:nvPr/>
        </p:nvGrpSpPr>
        <p:grpSpPr bwMode="auto">
          <a:xfrm>
            <a:off x="3611563" y="4530725"/>
            <a:ext cx="4037012" cy="515938"/>
            <a:chOff x="2275" y="2854"/>
            <a:chExt cx="2543" cy="325"/>
          </a:xfrm>
        </p:grpSpPr>
        <p:sp>
          <p:nvSpPr>
            <p:cNvPr id="20531" name="Rectangle 10"/>
            <p:cNvSpPr>
              <a:spLocks noChangeArrowheads="1"/>
            </p:cNvSpPr>
            <p:nvPr/>
          </p:nvSpPr>
          <p:spPr bwMode="auto">
            <a:xfrm>
              <a:off x="2998" y="286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-П</a:t>
              </a:r>
            </a:p>
          </p:txBody>
        </p:sp>
        <p:sp>
          <p:nvSpPr>
            <p:cNvPr id="20532" name="Rectangle 10"/>
            <p:cNvSpPr>
              <a:spLocks noChangeArrowheads="1"/>
            </p:cNvSpPr>
            <p:nvPr/>
          </p:nvSpPr>
          <p:spPr bwMode="auto">
            <a:xfrm>
              <a:off x="3364" y="2859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Л</a:t>
              </a:r>
            </a:p>
          </p:txBody>
        </p:sp>
        <p:sp>
          <p:nvSpPr>
            <p:cNvPr id="20533" name="Rectangle 10"/>
            <p:cNvSpPr>
              <a:spLocks noChangeArrowheads="1"/>
            </p:cNvSpPr>
            <p:nvPr/>
          </p:nvSpPr>
          <p:spPr bwMode="auto">
            <a:xfrm>
              <a:off x="4455" y="2857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20534" name="Rectangle 10"/>
            <p:cNvSpPr>
              <a:spLocks noChangeArrowheads="1"/>
            </p:cNvSpPr>
            <p:nvPr/>
          </p:nvSpPr>
          <p:spPr bwMode="auto">
            <a:xfrm>
              <a:off x="4093" y="2856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Т</a:t>
              </a:r>
            </a:p>
          </p:txBody>
        </p:sp>
        <p:sp>
          <p:nvSpPr>
            <p:cNvPr id="20535" name="Rectangle 10"/>
            <p:cNvSpPr>
              <a:spLocks noChangeArrowheads="1"/>
            </p:cNvSpPr>
            <p:nvPr/>
          </p:nvSpPr>
          <p:spPr bwMode="auto">
            <a:xfrm>
              <a:off x="3730" y="2854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20536" name="Rectangle 10"/>
            <p:cNvSpPr>
              <a:spLocks noChangeArrowheads="1"/>
            </p:cNvSpPr>
            <p:nvPr/>
          </p:nvSpPr>
          <p:spPr bwMode="auto">
            <a:xfrm>
              <a:off x="2275" y="286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Л</a:t>
              </a:r>
            </a:p>
          </p:txBody>
        </p:sp>
        <p:sp>
          <p:nvSpPr>
            <p:cNvPr id="20537" name="Rectangle 10"/>
            <p:cNvSpPr>
              <a:spLocks noChangeArrowheads="1"/>
            </p:cNvSpPr>
            <p:nvPr/>
          </p:nvSpPr>
          <p:spPr bwMode="auto">
            <a:xfrm>
              <a:off x="2644" y="286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/>
          <p:cNvSpPr>
            <a:spLocks noChangeArrowheads="1"/>
          </p:cNvSpPr>
          <p:nvPr/>
        </p:nvSpPr>
        <p:spPr bwMode="auto">
          <a:xfrm rot="5400000">
            <a:off x="4199732" y="345281"/>
            <a:ext cx="582612" cy="485775"/>
          </a:xfrm>
          <a:prstGeom prst="rightArrow">
            <a:avLst>
              <a:gd name="adj1" fmla="val 50000"/>
              <a:gd name="adj2" fmla="val 2998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/>
              <a:t>8</a:t>
            </a:r>
          </a:p>
        </p:txBody>
      </p:sp>
      <p:sp>
        <p:nvSpPr>
          <p:cNvPr id="21506" name="AutoShape 123"/>
          <p:cNvSpPr>
            <a:spLocks noChangeArrowheads="1"/>
          </p:cNvSpPr>
          <p:nvPr/>
        </p:nvSpPr>
        <p:spPr bwMode="auto">
          <a:xfrm>
            <a:off x="5707063" y="519113"/>
            <a:ext cx="2881312" cy="172878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  <a:p>
            <a:pPr algn="ctr"/>
            <a:r>
              <a:rPr lang="ru-RU" sz="2400"/>
              <a:t>8. Крупнейшая </a:t>
            </a:r>
          </a:p>
          <a:p>
            <a:pPr algn="ctr"/>
            <a:r>
              <a:rPr lang="ru-RU" sz="2400" b="0"/>
              <a:t>река мира</a:t>
            </a:r>
          </a:p>
          <a:p>
            <a:pPr algn="ctr"/>
            <a:endParaRPr lang="ru-RU" sz="280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484438" y="9747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Д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060700" y="9747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У</a:t>
            </a: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4213225" y="1982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А</a:t>
            </a:r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4213225" y="147955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М</a:t>
            </a: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4787900" y="9747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Й</a:t>
            </a:r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4213225" y="9747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А</a:t>
            </a: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3636963" y="97472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Н</a:t>
            </a:r>
          </a:p>
        </p:txBody>
      </p:sp>
      <p:sp>
        <p:nvSpPr>
          <p:cNvPr id="25612" name="Rectangle 9"/>
          <p:cNvSpPr>
            <a:spLocks noChangeArrowheads="1"/>
          </p:cNvSpPr>
          <p:nvPr/>
        </p:nvSpPr>
        <p:spPr bwMode="auto">
          <a:xfrm>
            <a:off x="4213225" y="45037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А</a:t>
            </a:r>
          </a:p>
        </p:txBody>
      </p:sp>
      <p:sp>
        <p:nvSpPr>
          <p:cNvPr id="25613" name="Rectangle 10"/>
          <p:cNvSpPr>
            <a:spLocks noChangeArrowheads="1"/>
          </p:cNvSpPr>
          <p:nvPr/>
        </p:nvSpPr>
        <p:spPr bwMode="auto">
          <a:xfrm>
            <a:off x="4213225" y="39989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К</a:t>
            </a:r>
          </a:p>
        </p:txBody>
      </p:sp>
      <p:sp>
        <p:nvSpPr>
          <p:cNvPr id="25614" name="Rectangle 11"/>
          <p:cNvSpPr>
            <a:spLocks noChangeArrowheads="1"/>
          </p:cNvSpPr>
          <p:nvPr/>
        </p:nvSpPr>
        <p:spPr bwMode="auto">
          <a:xfrm>
            <a:off x="4213225" y="349567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Н</a:t>
            </a:r>
          </a:p>
        </p:txBody>
      </p:sp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4213225" y="299085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О</a:t>
            </a:r>
          </a:p>
        </p:txBody>
      </p:sp>
      <p:sp>
        <p:nvSpPr>
          <p:cNvPr id="25616" name="Rectangle 13"/>
          <p:cNvSpPr>
            <a:spLocks noChangeArrowheads="1"/>
          </p:cNvSpPr>
          <p:nvPr/>
        </p:nvSpPr>
        <p:spPr bwMode="auto">
          <a:xfrm>
            <a:off x="4213225" y="24876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З</a:t>
            </a:r>
          </a:p>
        </p:txBody>
      </p:sp>
      <p:sp>
        <p:nvSpPr>
          <p:cNvPr id="21519" name="Rectangle 14"/>
          <p:cNvSpPr>
            <a:spLocks noChangeArrowheads="1"/>
          </p:cNvSpPr>
          <p:nvPr/>
        </p:nvSpPr>
        <p:spPr bwMode="auto">
          <a:xfrm>
            <a:off x="2484438" y="14795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Н</a:t>
            </a:r>
          </a:p>
        </p:txBody>
      </p:sp>
      <p:sp>
        <p:nvSpPr>
          <p:cNvPr id="21520" name="Rectangle 15"/>
          <p:cNvSpPr>
            <a:spLocks noChangeArrowheads="1"/>
          </p:cNvSpPr>
          <p:nvPr/>
        </p:nvSpPr>
        <p:spPr bwMode="auto">
          <a:xfrm>
            <a:off x="2484438" y="1982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Е</a:t>
            </a: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2484438" y="24876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П</a:t>
            </a:r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2484438" y="29908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 Р</a:t>
            </a:r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5364163" y="29908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Г</a:t>
            </a: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4787900" y="299085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Н</a:t>
            </a:r>
          </a:p>
        </p:txBody>
      </p:sp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3636963" y="29908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К</a:t>
            </a:r>
          </a:p>
        </p:txBody>
      </p:sp>
      <p:sp>
        <p:nvSpPr>
          <p:cNvPr id="21526" name="Rectangle 21"/>
          <p:cNvSpPr>
            <a:spLocks noChangeArrowheads="1"/>
          </p:cNvSpPr>
          <p:nvPr/>
        </p:nvSpPr>
        <p:spPr bwMode="auto">
          <a:xfrm>
            <a:off x="3060700" y="1982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Й</a:t>
            </a:r>
          </a:p>
        </p:txBody>
      </p:sp>
      <p:sp>
        <p:nvSpPr>
          <p:cNvPr id="21527" name="Rectangle 22"/>
          <p:cNvSpPr>
            <a:spLocks noChangeArrowheads="1"/>
          </p:cNvSpPr>
          <p:nvPr/>
        </p:nvSpPr>
        <p:spPr bwMode="auto">
          <a:xfrm>
            <a:off x="5940425" y="299085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О</a:t>
            </a:r>
          </a:p>
        </p:txBody>
      </p:sp>
      <p:sp>
        <p:nvSpPr>
          <p:cNvPr id="21528" name="Rectangle 23"/>
          <p:cNvSpPr>
            <a:spLocks noChangeArrowheads="1"/>
          </p:cNvSpPr>
          <p:nvPr/>
        </p:nvSpPr>
        <p:spPr bwMode="auto">
          <a:xfrm>
            <a:off x="5940425" y="3971925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1529" name="Rectangle 24"/>
          <p:cNvSpPr>
            <a:spLocks noChangeArrowheads="1"/>
          </p:cNvSpPr>
          <p:nvPr/>
        </p:nvSpPr>
        <p:spPr bwMode="auto">
          <a:xfrm>
            <a:off x="5938838" y="350996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1530" name="Rectangle 25"/>
          <p:cNvSpPr>
            <a:spLocks noChangeArrowheads="1"/>
          </p:cNvSpPr>
          <p:nvPr/>
        </p:nvSpPr>
        <p:spPr bwMode="auto">
          <a:xfrm>
            <a:off x="5940425" y="2487613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1531" name="Rectangle 26"/>
          <p:cNvSpPr>
            <a:spLocks noChangeArrowheads="1"/>
          </p:cNvSpPr>
          <p:nvPr/>
        </p:nvSpPr>
        <p:spPr bwMode="auto">
          <a:xfrm>
            <a:off x="1331913" y="1982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21532" name="Rectangle 27"/>
          <p:cNvSpPr>
            <a:spLocks noChangeArrowheads="1"/>
          </p:cNvSpPr>
          <p:nvPr/>
        </p:nvSpPr>
        <p:spPr bwMode="auto">
          <a:xfrm>
            <a:off x="1908175" y="1982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</a:t>
            </a:r>
          </a:p>
        </p:txBody>
      </p:sp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5940425" y="45037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1534" name="Rectangle 29"/>
          <p:cNvSpPr>
            <a:spLocks noChangeArrowheads="1"/>
          </p:cNvSpPr>
          <p:nvPr/>
        </p:nvSpPr>
        <p:spPr bwMode="auto">
          <a:xfrm>
            <a:off x="179388" y="198278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Е</a:t>
            </a:r>
          </a:p>
        </p:txBody>
      </p:sp>
      <p:sp>
        <p:nvSpPr>
          <p:cNvPr id="21535" name="Rectangle 30"/>
          <p:cNvSpPr>
            <a:spLocks noChangeArrowheads="1"/>
          </p:cNvSpPr>
          <p:nvPr/>
        </p:nvSpPr>
        <p:spPr bwMode="auto">
          <a:xfrm>
            <a:off x="755650" y="198278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Н</a:t>
            </a:r>
          </a:p>
        </p:txBody>
      </p:sp>
      <p:sp>
        <p:nvSpPr>
          <p:cNvPr id="21536" name="Rectangle 31"/>
          <p:cNvSpPr>
            <a:spLocks noChangeArrowheads="1"/>
          </p:cNvSpPr>
          <p:nvPr/>
        </p:nvSpPr>
        <p:spPr bwMode="auto">
          <a:xfrm>
            <a:off x="1331913" y="45037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21537" name="Rectangle 32"/>
          <p:cNvSpPr>
            <a:spLocks noChangeArrowheads="1"/>
          </p:cNvSpPr>
          <p:nvPr/>
        </p:nvSpPr>
        <p:spPr bwMode="auto">
          <a:xfrm>
            <a:off x="1331913" y="39989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1538" name="Rectangle 33"/>
          <p:cNvSpPr>
            <a:spLocks noChangeArrowheads="1"/>
          </p:cNvSpPr>
          <p:nvPr/>
        </p:nvSpPr>
        <p:spPr bwMode="auto">
          <a:xfrm>
            <a:off x="1331913" y="34956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1539" name="Rectangle 34"/>
          <p:cNvSpPr>
            <a:spLocks noChangeArrowheads="1"/>
          </p:cNvSpPr>
          <p:nvPr/>
        </p:nvSpPr>
        <p:spPr bwMode="auto">
          <a:xfrm>
            <a:off x="1331913" y="299085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1540" name="Rectangle 35"/>
          <p:cNvSpPr>
            <a:spLocks noChangeArrowheads="1"/>
          </p:cNvSpPr>
          <p:nvPr/>
        </p:nvSpPr>
        <p:spPr bwMode="auto">
          <a:xfrm>
            <a:off x="1331913" y="2487613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1541" name="Rectangle 36"/>
          <p:cNvSpPr>
            <a:spLocks noChangeArrowheads="1"/>
          </p:cNvSpPr>
          <p:nvPr/>
        </p:nvSpPr>
        <p:spPr bwMode="auto">
          <a:xfrm>
            <a:off x="755650" y="45037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Н</a:t>
            </a:r>
          </a:p>
        </p:txBody>
      </p:sp>
      <p:sp>
        <p:nvSpPr>
          <p:cNvPr id="21542" name="Rectangle 37"/>
          <p:cNvSpPr>
            <a:spLocks noChangeArrowheads="1"/>
          </p:cNvSpPr>
          <p:nvPr/>
        </p:nvSpPr>
        <p:spPr bwMode="auto">
          <a:xfrm>
            <a:off x="1331913" y="6015038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1543" name="Rectangle 38"/>
          <p:cNvSpPr>
            <a:spLocks noChangeArrowheads="1"/>
          </p:cNvSpPr>
          <p:nvPr/>
        </p:nvSpPr>
        <p:spPr bwMode="auto">
          <a:xfrm>
            <a:off x="1331913" y="55118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К</a:t>
            </a:r>
          </a:p>
        </p:txBody>
      </p:sp>
      <p:sp>
        <p:nvSpPr>
          <p:cNvPr id="21544" name="Rectangle 39"/>
          <p:cNvSpPr>
            <a:spLocks noChangeArrowheads="1"/>
          </p:cNvSpPr>
          <p:nvPr/>
        </p:nvSpPr>
        <p:spPr bwMode="auto">
          <a:xfrm>
            <a:off x="1331913" y="5006975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0"/>
          </a:p>
        </p:txBody>
      </p:sp>
      <p:sp>
        <p:nvSpPr>
          <p:cNvPr id="21545" name="Rectangle 40"/>
          <p:cNvSpPr>
            <a:spLocks noChangeArrowheads="1"/>
          </p:cNvSpPr>
          <p:nvPr/>
        </p:nvSpPr>
        <p:spPr bwMode="auto">
          <a:xfrm>
            <a:off x="1908175" y="4503738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Л</a:t>
            </a:r>
          </a:p>
        </p:txBody>
      </p:sp>
      <p:sp>
        <p:nvSpPr>
          <p:cNvPr id="21546" name="Rectangle 41"/>
          <p:cNvSpPr>
            <a:spLocks noChangeArrowheads="1"/>
          </p:cNvSpPr>
          <p:nvPr/>
        </p:nvSpPr>
        <p:spPr bwMode="auto">
          <a:xfrm>
            <a:off x="4787900" y="55118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Л</a:t>
            </a:r>
          </a:p>
        </p:txBody>
      </p:sp>
      <p:sp>
        <p:nvSpPr>
          <p:cNvPr id="21547" name="Rectangle 42"/>
          <p:cNvSpPr>
            <a:spLocks noChangeArrowheads="1"/>
          </p:cNvSpPr>
          <p:nvPr/>
        </p:nvSpPr>
        <p:spPr bwMode="auto">
          <a:xfrm>
            <a:off x="4213225" y="55118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А</a:t>
            </a:r>
          </a:p>
        </p:txBody>
      </p:sp>
      <p:sp>
        <p:nvSpPr>
          <p:cNvPr id="21548" name="Rectangle 43"/>
          <p:cNvSpPr>
            <a:spLocks noChangeArrowheads="1"/>
          </p:cNvSpPr>
          <p:nvPr/>
        </p:nvSpPr>
        <p:spPr bwMode="auto">
          <a:xfrm>
            <a:off x="3636963" y="55118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Т</a:t>
            </a:r>
          </a:p>
        </p:txBody>
      </p:sp>
      <p:sp>
        <p:nvSpPr>
          <p:cNvPr id="21549" name="Rectangle 44"/>
          <p:cNvSpPr>
            <a:spLocks noChangeArrowheads="1"/>
          </p:cNvSpPr>
          <p:nvPr/>
        </p:nvSpPr>
        <p:spPr bwMode="auto">
          <a:xfrm>
            <a:off x="3060700" y="55118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</a:t>
            </a:r>
          </a:p>
        </p:txBody>
      </p:sp>
      <p:sp>
        <p:nvSpPr>
          <p:cNvPr id="21550" name="Rectangle 45"/>
          <p:cNvSpPr>
            <a:spLocks noChangeArrowheads="1"/>
          </p:cNvSpPr>
          <p:nvPr/>
        </p:nvSpPr>
        <p:spPr bwMode="auto">
          <a:xfrm>
            <a:off x="2484438" y="55118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И</a:t>
            </a:r>
          </a:p>
        </p:txBody>
      </p:sp>
      <p:sp>
        <p:nvSpPr>
          <p:cNvPr id="21551" name="Rectangle 46"/>
          <p:cNvSpPr>
            <a:spLocks noChangeArrowheads="1"/>
          </p:cNvSpPr>
          <p:nvPr/>
        </p:nvSpPr>
        <p:spPr bwMode="auto">
          <a:xfrm>
            <a:off x="1908175" y="55118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Р</a:t>
            </a:r>
          </a:p>
        </p:txBody>
      </p:sp>
      <p:sp>
        <p:nvSpPr>
          <p:cNvPr id="21552" name="Rectangle 47"/>
          <p:cNvSpPr>
            <a:spLocks noChangeArrowheads="1"/>
          </p:cNvSpPr>
          <p:nvPr/>
        </p:nvSpPr>
        <p:spPr bwMode="auto">
          <a:xfrm>
            <a:off x="5940425" y="5511800"/>
            <a:ext cx="576263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С</a:t>
            </a:r>
          </a:p>
        </p:txBody>
      </p:sp>
      <p:sp>
        <p:nvSpPr>
          <p:cNvPr id="21553" name="Rectangle 48"/>
          <p:cNvSpPr>
            <a:spLocks noChangeArrowheads="1"/>
          </p:cNvSpPr>
          <p:nvPr/>
        </p:nvSpPr>
        <p:spPr bwMode="auto">
          <a:xfrm>
            <a:off x="5364163" y="5511800"/>
            <a:ext cx="576262" cy="504825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Е</a:t>
            </a:r>
          </a:p>
        </p:txBody>
      </p:sp>
      <p:grpSp>
        <p:nvGrpSpPr>
          <p:cNvPr id="21554" name="Group 51"/>
          <p:cNvGrpSpPr>
            <a:grpSpLocks/>
          </p:cNvGrpSpPr>
          <p:nvPr/>
        </p:nvGrpSpPr>
        <p:grpSpPr bwMode="auto">
          <a:xfrm>
            <a:off x="3663950" y="4483100"/>
            <a:ext cx="3960813" cy="511175"/>
            <a:chOff x="2317" y="2849"/>
            <a:chExt cx="2495" cy="322"/>
          </a:xfrm>
        </p:grpSpPr>
        <p:sp>
          <p:nvSpPr>
            <p:cNvPr id="21555" name="Rectangle 9"/>
            <p:cNvSpPr>
              <a:spLocks noChangeArrowheads="1"/>
            </p:cNvSpPr>
            <p:nvPr/>
          </p:nvSpPr>
          <p:spPr bwMode="auto">
            <a:xfrm>
              <a:off x="2680" y="2853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21556" name="Rectangle 28"/>
            <p:cNvSpPr>
              <a:spLocks noChangeArrowheads="1"/>
            </p:cNvSpPr>
            <p:nvPr/>
          </p:nvSpPr>
          <p:spPr bwMode="auto">
            <a:xfrm>
              <a:off x="3743" y="2853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/>
                <a:t>А</a:t>
              </a:r>
            </a:p>
          </p:txBody>
        </p:sp>
        <p:sp>
          <p:nvSpPr>
            <p:cNvPr id="21557" name="Rectangle 10"/>
            <p:cNvSpPr>
              <a:spLocks noChangeArrowheads="1"/>
            </p:cNvSpPr>
            <p:nvPr/>
          </p:nvSpPr>
          <p:spPr bwMode="auto">
            <a:xfrm>
              <a:off x="2317" y="285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Л</a:t>
              </a:r>
            </a:p>
          </p:txBody>
        </p:sp>
        <p:sp>
          <p:nvSpPr>
            <p:cNvPr id="21558" name="Rectangle 10"/>
            <p:cNvSpPr>
              <a:spLocks noChangeArrowheads="1"/>
            </p:cNvSpPr>
            <p:nvPr/>
          </p:nvSpPr>
          <p:spPr bwMode="auto">
            <a:xfrm>
              <a:off x="3377" y="2851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Л</a:t>
              </a:r>
            </a:p>
          </p:txBody>
        </p:sp>
        <p:sp>
          <p:nvSpPr>
            <p:cNvPr id="21559" name="Rectangle 10"/>
            <p:cNvSpPr>
              <a:spLocks noChangeArrowheads="1"/>
            </p:cNvSpPr>
            <p:nvPr/>
          </p:nvSpPr>
          <p:spPr bwMode="auto">
            <a:xfrm>
              <a:off x="4449" y="2849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А</a:t>
              </a:r>
            </a:p>
          </p:txBody>
        </p:sp>
        <p:sp>
          <p:nvSpPr>
            <p:cNvPr id="21560" name="Rectangle 10"/>
            <p:cNvSpPr>
              <a:spLocks noChangeArrowheads="1"/>
            </p:cNvSpPr>
            <p:nvPr/>
          </p:nvSpPr>
          <p:spPr bwMode="auto">
            <a:xfrm>
              <a:off x="4103" y="2849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Т</a:t>
              </a:r>
            </a:p>
          </p:txBody>
        </p:sp>
        <p:sp>
          <p:nvSpPr>
            <p:cNvPr id="21561" name="Rectangle 10"/>
            <p:cNvSpPr>
              <a:spLocks noChangeArrowheads="1"/>
            </p:cNvSpPr>
            <p:nvPr/>
          </p:nvSpPr>
          <p:spPr bwMode="auto">
            <a:xfrm>
              <a:off x="3032" y="2852"/>
              <a:ext cx="363" cy="318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/>
                <a:t>-П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mbria/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471</Words>
  <Application>Microsoft Office PowerPoint</Application>
  <PresentationFormat>Экран (4:3)</PresentationFormat>
  <Paragraphs>368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Ресурсы интернет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Реки мира</dc:title>
  <dc:subject>география</dc:subject>
  <dc:creator>Лисенков С.А.</dc:creator>
  <cp:keywords>реки</cp:keywords>
  <cp:lastModifiedBy>USER</cp:lastModifiedBy>
  <cp:revision>1</cp:revision>
  <dcterms:created xsi:type="dcterms:W3CDTF">2014-06-21T15:33:40Z</dcterms:created>
  <dcterms:modified xsi:type="dcterms:W3CDTF">2015-10-28T07:11:46Z</dcterms:modified>
  <cp:category>кроссворд</cp:category>
</cp:coreProperties>
</file>