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89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FFFF"/>
    <a:srgbClr val="CC3300"/>
    <a:srgbClr val="009900"/>
    <a:srgbClr val="FF3300"/>
    <a:srgbClr val="33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39" autoAdjust="0"/>
    <p:restoredTop sz="94660"/>
  </p:normalViewPr>
  <p:slideViewPr>
    <p:cSldViewPr>
      <p:cViewPr varScale="1">
        <p:scale>
          <a:sx n="68" d="100"/>
          <a:sy n="6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59EA4A-3D71-44A9-ABD9-70540B54D783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FC767-C566-43CF-96F7-E7033BAC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АБ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F1F1-F7A6-4423-BA07-C9AAB5E1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F0FC-84E3-4557-9E49-3B9E6BCAA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A530-D8C8-4A51-BE47-D7F5F496B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91AB-B6CD-46E5-9956-035B16DFC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D91DD-3B16-46AC-ABC5-306C49A51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1CC2-80E2-40AB-A545-66188C1B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E1AD-E122-4C70-90F3-969442889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A62A-A6CD-443A-A558-4B0F6F45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194F-EFF8-4640-8A0F-61A43FCE6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6134-6214-4773-979C-95D5E4B2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15C4-997A-4AE9-AFBF-4FBD2685F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52DAD86-2B13-4AEC-985F-CDDEE2571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ywalls.com/pic/201306/2560x1440/anywalls.com-67080.jpg" TargetMode="External"/><Relationship Id="rId2" Type="http://schemas.openxmlformats.org/officeDocument/2006/relationships/hyperlink" Target="http://www.motto.net.ua/download.php?file=201209/1366x768/motto.net.ua-30293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</a:rPr>
              <a:t>Пустыни мира</a:t>
            </a:r>
            <a:r>
              <a:rPr lang="ru-RU" sz="5400" smtClean="0">
                <a:solidFill>
                  <a:srgbClr val="FFFF00"/>
                </a:solidFill>
              </a:rPr>
              <a:t/>
            </a:r>
            <a:br>
              <a:rPr lang="ru-RU" sz="54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(интерактивный кроссворд)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5715000"/>
            <a:ext cx="3352800" cy="1143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400" dirty="0" err="1" smtClean="0">
                <a:solidFill>
                  <a:schemeClr val="bg1"/>
                </a:solidFill>
              </a:rPr>
              <a:t>Лисенков</a:t>
            </a:r>
            <a:r>
              <a:rPr lang="ru-RU" sz="1400" dirty="0" smtClean="0">
                <a:solidFill>
                  <a:schemeClr val="bg1"/>
                </a:solidFill>
              </a:rPr>
              <a:t> С.А. учитель географии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ГБОУ СОШ «Центр образования»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пос. Варламово м.р. Сызранский Самарской </a:t>
            </a:r>
            <a:r>
              <a:rPr lang="ru-RU" sz="1400" dirty="0" smtClean="0">
                <a:solidFill>
                  <a:schemeClr val="bg1"/>
                </a:solidFill>
              </a:rPr>
              <a:t>области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9. Каким течением охлаждается</a:t>
            </a:r>
          </a:p>
          <a:p>
            <a:pPr marL="457200" indent="-457200" algn="ctr"/>
            <a:r>
              <a:rPr lang="ru-RU" sz="2000"/>
              <a:t>пустыня Намиб</a:t>
            </a:r>
          </a:p>
        </p:txBody>
      </p:sp>
      <p:sp>
        <p:nvSpPr>
          <p:cNvPr id="30722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30723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0724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30725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30726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30727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30728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0729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0730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0731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32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33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30734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35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36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37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0738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28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30740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41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0742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43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0744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3034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0746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47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30748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49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50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40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0752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0753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54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55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30756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57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58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59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30760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61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3051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0763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30764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65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66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0767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68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43058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0770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71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61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0773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74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75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0776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0777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78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79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3069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0781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0782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0783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0784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0785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0786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87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88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789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79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0791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0792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0793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0794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0795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0796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97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98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99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800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801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802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803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804" name="AutoShape 401"/>
          <p:cNvSpPr>
            <a:spLocks noChangeArrowheads="1"/>
          </p:cNvSpPr>
          <p:nvPr/>
        </p:nvSpPr>
        <p:spPr bwMode="auto">
          <a:xfrm>
            <a:off x="3124200" y="1524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30805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10. Песчаный холм, образовавшийся</a:t>
            </a:r>
          </a:p>
          <a:p>
            <a:pPr marL="457200" indent="-457200" algn="ctr"/>
            <a:r>
              <a:rPr lang="ru-RU" sz="2000"/>
              <a:t>под воздействием ветра</a:t>
            </a:r>
          </a:p>
        </p:txBody>
      </p:sp>
      <p:sp>
        <p:nvSpPr>
          <p:cNvPr id="32770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32771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2772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32773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32774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32775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32776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2777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2778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2779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780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81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32782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783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84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85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2786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787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32788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789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2790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91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2792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2793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2794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95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32796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97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798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799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2800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2801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02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03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45093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2805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5095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32807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32808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09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10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2811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32812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13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14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2815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16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32817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2818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19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20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2821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22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23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2824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25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26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27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2828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2829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2830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2831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2832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2833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2834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35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36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37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2838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2839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2840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2841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2842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2843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2844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45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46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47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48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49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50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51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52" name="AutoShape 72"/>
          <p:cNvSpPr>
            <a:spLocks noChangeArrowheads="1"/>
          </p:cNvSpPr>
          <p:nvPr/>
        </p:nvSpPr>
        <p:spPr bwMode="auto">
          <a:xfrm>
            <a:off x="6019800" y="1524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10</a:t>
            </a:r>
          </a:p>
        </p:txBody>
      </p:sp>
      <p:sp>
        <p:nvSpPr>
          <p:cNvPr id="32853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11. Самая древняя пустыня мира</a:t>
            </a:r>
          </a:p>
        </p:txBody>
      </p:sp>
      <p:sp>
        <p:nvSpPr>
          <p:cNvPr id="34818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34819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4820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34821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34822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34823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34824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4825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4826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4827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28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29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34830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31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32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33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4834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35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34836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37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4838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39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4840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4841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4842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43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34844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9182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4846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47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4848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4849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50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51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34852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9190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54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34855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49193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4857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58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4859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34860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61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62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4863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64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34865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4866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67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68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4869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70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71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4872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73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9211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4875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4876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4877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4878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4879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4880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4881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4882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83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84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endParaRPr lang="ru-RU" sz="1800" b="0"/>
          </a:p>
        </p:txBody>
      </p:sp>
      <p:sp>
        <p:nvSpPr>
          <p:cNvPr id="34885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4886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4887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4888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4889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4890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4891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4892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3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4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5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6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7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8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99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900" name="AutoShape 72"/>
          <p:cNvSpPr>
            <a:spLocks noChangeArrowheads="1"/>
          </p:cNvSpPr>
          <p:nvPr/>
        </p:nvSpPr>
        <p:spPr bwMode="auto">
          <a:xfrm>
            <a:off x="6934200" y="1524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11</a:t>
            </a:r>
          </a:p>
        </p:txBody>
      </p:sp>
      <p:sp>
        <p:nvSpPr>
          <p:cNvPr id="34901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12. Пустыня, занимающая весь </a:t>
            </a:r>
          </a:p>
          <a:p>
            <a:pPr marL="457200" indent="-457200" algn="ctr"/>
            <a:r>
              <a:rPr lang="ru-RU" sz="2000"/>
              <a:t>крупнейший в мире полуостров</a:t>
            </a:r>
          </a:p>
        </p:txBody>
      </p:sp>
      <p:sp>
        <p:nvSpPr>
          <p:cNvPr id="36866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36867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6868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36869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36870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36871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36872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6873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6874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6875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7117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6877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36878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7120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7121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6881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6882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883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36884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885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7127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36887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6888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6889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6890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891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36892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893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6894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895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6896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6897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898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899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36900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6901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02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36903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36904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7146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06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6907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36908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09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10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6911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12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36913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7155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6915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16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6917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18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19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6920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21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22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6923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6924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6925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6926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6927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6928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6929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6930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7172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7173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r>
              <a:rPr lang="ru-RU">
                <a:solidFill>
                  <a:schemeClr val="accent2"/>
                </a:solidFill>
              </a:rPr>
              <a:t>Й</a:t>
            </a:r>
          </a:p>
          <a:p>
            <a:pPr algn="ctr"/>
            <a:endParaRPr lang="ru-RU" sz="1800" b="0"/>
          </a:p>
        </p:txBody>
      </p:sp>
      <p:sp>
        <p:nvSpPr>
          <p:cNvPr id="36933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6934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6935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6936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6937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6938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6939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6940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1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2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3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4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5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6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7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6948" name="AutoShape 72"/>
          <p:cNvSpPr>
            <a:spLocks noChangeArrowheads="1"/>
          </p:cNvSpPr>
          <p:nvPr/>
        </p:nvSpPr>
        <p:spPr bwMode="auto">
          <a:xfrm>
            <a:off x="533400" y="5334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12</a:t>
            </a:r>
          </a:p>
        </p:txBody>
      </p:sp>
      <p:sp>
        <p:nvSpPr>
          <p:cNvPr id="36949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79"/>
          <p:cNvSpPr>
            <a:spLocks noChangeArrowheads="1"/>
          </p:cNvSpPr>
          <p:nvPr/>
        </p:nvSpPr>
        <p:spPr bwMode="auto">
          <a:xfrm>
            <a:off x="3886200" y="5867400"/>
            <a:ext cx="5257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13. Дерево,  часто встречающееся</a:t>
            </a:r>
          </a:p>
          <a:p>
            <a:pPr marL="457200" indent="-457200" algn="ctr"/>
            <a:r>
              <a:rPr lang="ru-RU" sz="2000"/>
              <a:t> в оазисах пустыни</a:t>
            </a:r>
          </a:p>
        </p:txBody>
      </p:sp>
      <p:sp>
        <p:nvSpPr>
          <p:cNvPr id="38914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38915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8916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38917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38918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38919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38920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8921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8922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8923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24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8925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38926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27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28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8929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8930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31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38932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33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8934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38935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8936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8937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8938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39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51229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8941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8942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43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8944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8945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51235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38947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38948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8949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50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38951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38952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8953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54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8955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38956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51246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8958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8959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60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38961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8962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8963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64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8965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66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67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8968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51258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38970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8971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8972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38973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8974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8975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38976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8977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8978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79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38980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r>
              <a:rPr lang="ru-RU">
                <a:solidFill>
                  <a:schemeClr val="accent2"/>
                </a:solidFill>
              </a:rPr>
              <a:t>Й</a:t>
            </a:r>
          </a:p>
          <a:p>
            <a:pPr algn="ctr"/>
            <a:endParaRPr lang="ru-RU" sz="1800" b="0"/>
          </a:p>
        </p:txBody>
      </p:sp>
      <p:sp>
        <p:nvSpPr>
          <p:cNvPr id="38981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38982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8983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38984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8985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8986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8987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38988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89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0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1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2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3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4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5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96" name="AutoShape 72"/>
          <p:cNvSpPr>
            <a:spLocks noChangeArrowheads="1"/>
          </p:cNvSpPr>
          <p:nvPr/>
        </p:nvSpPr>
        <p:spPr bwMode="auto">
          <a:xfrm>
            <a:off x="4648200" y="11430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13</a:t>
            </a:r>
          </a:p>
        </p:txBody>
      </p:sp>
      <p:sp>
        <p:nvSpPr>
          <p:cNvPr id="38997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79"/>
          <p:cNvSpPr>
            <a:spLocks noChangeArrowheads="1"/>
          </p:cNvSpPr>
          <p:nvPr/>
        </p:nvSpPr>
        <p:spPr bwMode="auto">
          <a:xfrm>
            <a:off x="3886200" y="5867400"/>
            <a:ext cx="5257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14. Здесь находится крупнейшая</a:t>
            </a:r>
          </a:p>
          <a:p>
            <a:pPr marL="457200" indent="-457200" algn="ctr"/>
            <a:r>
              <a:rPr lang="ru-RU" sz="2000"/>
              <a:t>на Земле  пустыня</a:t>
            </a:r>
          </a:p>
        </p:txBody>
      </p:sp>
      <p:sp>
        <p:nvSpPr>
          <p:cNvPr id="53251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Р</a:t>
            </a:r>
          </a:p>
        </p:txBody>
      </p:sp>
      <p:sp>
        <p:nvSpPr>
          <p:cNvPr id="40963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0964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0965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40966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40967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40968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0969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0970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0971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72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0973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40974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75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76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0977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0978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79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40980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81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0982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40983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0984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0985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53275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Ф</a:t>
            </a:r>
          </a:p>
        </p:txBody>
      </p:sp>
      <p:sp>
        <p:nvSpPr>
          <p:cNvPr id="40987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40988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0989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0990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91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0992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0993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94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40995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40996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0997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0998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40999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41000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1001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02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1003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41004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05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1006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1007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08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41009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1010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1011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12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1013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14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15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1016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17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41018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1019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1020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1021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1022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1023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1024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1025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53315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1027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1028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r>
              <a:rPr lang="ru-RU">
                <a:solidFill>
                  <a:schemeClr val="accent2"/>
                </a:solidFill>
              </a:rPr>
              <a:t>Й</a:t>
            </a:r>
          </a:p>
          <a:p>
            <a:pPr algn="ctr"/>
            <a:endParaRPr lang="ru-RU" sz="1800" b="0"/>
          </a:p>
        </p:txBody>
      </p:sp>
      <p:sp>
        <p:nvSpPr>
          <p:cNvPr id="41029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1030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1031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1032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1033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1034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1035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1036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37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38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39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40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41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42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43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44" name="AutoShape 72"/>
          <p:cNvSpPr>
            <a:spLocks noChangeArrowheads="1"/>
          </p:cNvSpPr>
          <p:nvPr/>
        </p:nvSpPr>
        <p:spPr bwMode="auto">
          <a:xfrm>
            <a:off x="2819400" y="15240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14</a:t>
            </a:r>
          </a:p>
        </p:txBody>
      </p:sp>
      <p:sp>
        <p:nvSpPr>
          <p:cNvPr id="41045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179"/>
          <p:cNvSpPr>
            <a:spLocks noChangeArrowheads="1"/>
          </p:cNvSpPr>
          <p:nvPr/>
        </p:nvSpPr>
        <p:spPr bwMode="auto">
          <a:xfrm>
            <a:off x="3886200" y="5867400"/>
            <a:ext cx="5257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15. Один из хищников пустыни</a:t>
            </a:r>
          </a:p>
        </p:txBody>
      </p:sp>
      <p:sp>
        <p:nvSpPr>
          <p:cNvPr id="43010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Р</a:t>
            </a:r>
          </a:p>
        </p:txBody>
      </p:sp>
      <p:sp>
        <p:nvSpPr>
          <p:cNvPr id="43011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3012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3013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43014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43015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43016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3017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3018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3019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20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3021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43022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23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24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3025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3026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27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43028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29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3030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43031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3032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3033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3034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Ф</a:t>
            </a:r>
          </a:p>
        </p:txBody>
      </p:sp>
      <p:sp>
        <p:nvSpPr>
          <p:cNvPr id="43035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43036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3037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3038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39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3040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3041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42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43043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43044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3045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46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43047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43048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3049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50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3051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43052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53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3054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3055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56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43057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3058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3059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60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3061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62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63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3064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65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43066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3067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3068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3069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3070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3071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3072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3073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3074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3075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3076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r>
              <a:rPr lang="ru-RU">
                <a:solidFill>
                  <a:schemeClr val="accent2"/>
                </a:solidFill>
              </a:rPr>
              <a:t>Й</a:t>
            </a:r>
          </a:p>
          <a:p>
            <a:pPr algn="ctr"/>
            <a:endParaRPr lang="ru-RU" sz="1800" b="0"/>
          </a:p>
        </p:txBody>
      </p:sp>
      <p:sp>
        <p:nvSpPr>
          <p:cNvPr id="43077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78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3079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3080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3081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3082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3083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55373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3085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55375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43087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55377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3089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55379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3091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3092" name="AutoShape 72"/>
          <p:cNvSpPr>
            <a:spLocks noChangeArrowheads="1"/>
          </p:cNvSpPr>
          <p:nvPr/>
        </p:nvSpPr>
        <p:spPr bwMode="auto">
          <a:xfrm>
            <a:off x="5562600" y="28194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15</a:t>
            </a:r>
          </a:p>
        </p:txBody>
      </p:sp>
      <p:sp>
        <p:nvSpPr>
          <p:cNvPr id="43093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79"/>
          <p:cNvSpPr>
            <a:spLocks noChangeArrowheads="1"/>
          </p:cNvSpPr>
          <p:nvPr/>
        </p:nvSpPr>
        <p:spPr bwMode="auto">
          <a:xfrm>
            <a:off x="3886200" y="5867400"/>
            <a:ext cx="5257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16. Пустыня в Перу со знаменитыми</a:t>
            </a:r>
          </a:p>
          <a:p>
            <a:pPr marL="457200" indent="-457200" algn="ctr"/>
            <a:r>
              <a:rPr lang="ru-RU" sz="2000"/>
              <a:t>геоглифами</a:t>
            </a:r>
          </a:p>
        </p:txBody>
      </p:sp>
      <p:sp>
        <p:nvSpPr>
          <p:cNvPr id="45058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Р</a:t>
            </a:r>
          </a:p>
        </p:txBody>
      </p:sp>
      <p:sp>
        <p:nvSpPr>
          <p:cNvPr id="45059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5060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5061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45062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45063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45064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5065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5066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5067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68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5069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45070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71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72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5073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5074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75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45076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77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5078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45079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5080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5081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5082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Ф</a:t>
            </a:r>
          </a:p>
        </p:txBody>
      </p:sp>
      <p:sp>
        <p:nvSpPr>
          <p:cNvPr id="45083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45084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5085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5086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87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5088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5089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90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45091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45092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5093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94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45095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45096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5097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098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5099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45100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01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5102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5103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04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45105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5106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5107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08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5109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10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11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45112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13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45114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5115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5116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5117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5118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5119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45120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5121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45122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5123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45124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r>
              <a:rPr lang="ru-RU">
                <a:solidFill>
                  <a:schemeClr val="accent2"/>
                </a:solidFill>
              </a:rPr>
              <a:t>Й</a:t>
            </a:r>
          </a:p>
          <a:p>
            <a:pPr algn="ctr"/>
            <a:endParaRPr lang="ru-RU" sz="1800" b="0"/>
          </a:p>
        </p:txBody>
      </p:sp>
      <p:sp>
        <p:nvSpPr>
          <p:cNvPr id="45125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26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5127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5128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45129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5130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45131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45132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57422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5134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57424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45136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57426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45138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57428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45140" name="AutoShape 72"/>
          <p:cNvSpPr>
            <a:spLocks noChangeArrowheads="1"/>
          </p:cNvSpPr>
          <p:nvPr/>
        </p:nvSpPr>
        <p:spPr bwMode="auto">
          <a:xfrm>
            <a:off x="6400800" y="2819400"/>
            <a:ext cx="457200" cy="5334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16</a:t>
            </a:r>
          </a:p>
        </p:txBody>
      </p:sp>
      <p:sp>
        <p:nvSpPr>
          <p:cNvPr id="45141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75"/>
          <p:cNvSpPr>
            <a:spLocks noChangeArrowheads="1"/>
          </p:cNvSpPr>
          <p:nvPr/>
        </p:nvSpPr>
        <p:spPr bwMode="auto">
          <a:xfrm>
            <a:off x="381000" y="4800600"/>
            <a:ext cx="7620000" cy="152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400">
              <a:solidFill>
                <a:srgbClr val="66FFFF"/>
              </a:solidFill>
            </a:endParaRPr>
          </a:p>
          <a:p>
            <a:r>
              <a:rPr lang="ru-RU" sz="1400"/>
              <a:t>Ресурсы интернет</a:t>
            </a:r>
            <a:r>
              <a:rPr lang="ru-RU" sz="1400">
                <a:solidFill>
                  <a:srgbClr val="66FFFF"/>
                </a:solidFill>
              </a:rPr>
              <a:t> </a:t>
            </a:r>
          </a:p>
          <a:p>
            <a:r>
              <a:rPr lang="ru-RU" sz="1400"/>
              <a:t>ФОНЫ ДЛЯ ПРЕЗЕНТАЦИИ:</a:t>
            </a:r>
          </a:p>
          <a:p>
            <a:r>
              <a:rPr lang="ru-RU" sz="1400">
                <a:hlinkClick r:id="rId2"/>
              </a:rPr>
              <a:t>http://www.motto.net.ua/download.php?file=201209/1366x768/motto.net.ua-30293.jpg</a:t>
            </a:r>
            <a:endParaRPr lang="ru-RU" sz="1400"/>
          </a:p>
          <a:p>
            <a:r>
              <a:rPr lang="ru-RU" sz="1400">
                <a:hlinkClick r:id="rId3"/>
              </a:rPr>
              <a:t>http://www.anywalls.com/pic/201306/2560x1440/anywalls.com-67080.jpg</a:t>
            </a:r>
            <a:r>
              <a:rPr lang="ru-RU" sz="1400"/>
              <a:t> </a:t>
            </a:r>
          </a:p>
          <a:p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1. Корабль пустыни</a:t>
            </a:r>
          </a:p>
        </p:txBody>
      </p:sp>
      <p:sp>
        <p:nvSpPr>
          <p:cNvPr id="15362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4347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14348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14349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15366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5367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5368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5369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5370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1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2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3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4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5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6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7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8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79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0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1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2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3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4363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15385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6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7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8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89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0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1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2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3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4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5" name="AutoShape 401"/>
          <p:cNvSpPr>
            <a:spLocks noChangeArrowheads="1"/>
          </p:cNvSpPr>
          <p:nvPr/>
        </p:nvSpPr>
        <p:spPr bwMode="auto">
          <a:xfrm>
            <a:off x="2743200" y="6858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396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15397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8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399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4380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15401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02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03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4384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15405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06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07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08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4390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15410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1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2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3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4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5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6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7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8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19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0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1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2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3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4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5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6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7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8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29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0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1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2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3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4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5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6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7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8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39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40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41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42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43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44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5445" name="AutoShape 401"/>
          <p:cNvSpPr>
            <a:spLocks noChangeArrowheads="1"/>
          </p:cNvSpPr>
          <p:nvPr/>
        </p:nvSpPr>
        <p:spPr bwMode="auto">
          <a:xfrm>
            <a:off x="2743200" y="6858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446" name="Rectangle 365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2. Ящерица, обитающая в пустынях</a:t>
            </a:r>
          </a:p>
        </p:txBody>
      </p:sp>
      <p:sp>
        <p:nvSpPr>
          <p:cNvPr id="16386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6387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16388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16389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16390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6391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6392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6393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6394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395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396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397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398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399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0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1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2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3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4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5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6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7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08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16409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0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1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2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3" name="Rectangle 390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4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5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6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7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8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19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16420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1" name="Rectangle 367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2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3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16424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5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6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7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16428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29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0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1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2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16433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4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5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6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37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5657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5658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5659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6441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42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43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44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5664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16446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47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48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49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0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1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2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5672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6454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5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6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7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8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59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0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1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2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3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4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5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6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7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6468" name="AutoShape 401"/>
          <p:cNvSpPr>
            <a:spLocks noChangeArrowheads="1"/>
          </p:cNvSpPr>
          <p:nvPr/>
        </p:nvSpPr>
        <p:spPr bwMode="auto">
          <a:xfrm>
            <a:off x="0" y="11430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6469" name="Rectangle 365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3. Самая сухая пустыня мира</a:t>
            </a:r>
          </a:p>
        </p:txBody>
      </p:sp>
      <p:sp>
        <p:nvSpPr>
          <p:cNvPr id="18434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8435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18436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18437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18438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8439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8440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8441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18442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43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44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45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87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447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48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49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1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451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52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4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18454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6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18456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18457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58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59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0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1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2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3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4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5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6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7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18468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69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70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71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18472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73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74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75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28717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477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20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8721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480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18481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82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83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84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85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86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487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18488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489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0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1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2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3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18494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5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6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7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8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499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0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1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8502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3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4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5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6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7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8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09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0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1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2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3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4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5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18516" name="AutoShape 401"/>
          <p:cNvSpPr>
            <a:spLocks noChangeArrowheads="1"/>
          </p:cNvSpPr>
          <p:nvPr/>
        </p:nvSpPr>
        <p:spPr bwMode="auto">
          <a:xfrm>
            <a:off x="1371600" y="20574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8517" name="Rectangle 365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4. Островок растительности в пустыне</a:t>
            </a:r>
          </a:p>
        </p:txBody>
      </p:sp>
      <p:sp>
        <p:nvSpPr>
          <p:cNvPr id="20482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0483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0484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0485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30727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30728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20488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0489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491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492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493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494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495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496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38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0498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499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0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1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0502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3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20504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0505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6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7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8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09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0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1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2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3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4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5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20516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7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8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19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20520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21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22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23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20524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525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26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0527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528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20529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0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1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2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3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4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535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0536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537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8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39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40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41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0542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43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0786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30787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0546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47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48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49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0550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1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2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3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4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5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6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7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8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59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60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61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62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63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64" name="AutoShape 401"/>
          <p:cNvSpPr>
            <a:spLocks noChangeArrowheads="1"/>
          </p:cNvSpPr>
          <p:nvPr/>
        </p:nvSpPr>
        <p:spPr bwMode="auto">
          <a:xfrm rot="10800000">
            <a:off x="7924800" y="20574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0"/>
          </a:p>
          <a:p>
            <a:pPr algn="ctr"/>
            <a:endParaRPr lang="ru-RU" sz="1800"/>
          </a:p>
        </p:txBody>
      </p:sp>
      <p:sp>
        <p:nvSpPr>
          <p:cNvPr id="20565" name="Rectangle 365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8077200" y="1828800"/>
            <a:ext cx="38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  <a:p>
            <a:r>
              <a:rPr lang="ru-RU" sz="18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5. В этой пустыне Н. Пржевальский </a:t>
            </a:r>
          </a:p>
          <a:p>
            <a:pPr marL="457200" indent="-457200" algn="ctr"/>
            <a:r>
              <a:rPr lang="ru-RU" sz="2000"/>
              <a:t>увидел лошадь «имени себя»</a:t>
            </a:r>
          </a:p>
        </p:txBody>
      </p:sp>
      <p:sp>
        <p:nvSpPr>
          <p:cNvPr id="22530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2531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2532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2533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22534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22535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32777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2537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2538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39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0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1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2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43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4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5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2546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47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8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49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2550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1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22552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2553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4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5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6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7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8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59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0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1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2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3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22564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5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6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7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22568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69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70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71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22572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73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74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2575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76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22577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78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79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0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1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2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83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2584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85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6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7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8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89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2590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91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92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22593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2594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95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96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97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2598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599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00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2842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32843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2844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2604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05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06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07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08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09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10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11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2612" name="AutoShape 401"/>
          <p:cNvSpPr>
            <a:spLocks noChangeArrowheads="1"/>
          </p:cNvSpPr>
          <p:nvPr/>
        </p:nvSpPr>
        <p:spPr bwMode="auto">
          <a:xfrm>
            <a:off x="990600" y="34290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2613" name="Rectangle 365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6. Здесь находятся самые высокие </a:t>
            </a:r>
          </a:p>
          <a:p>
            <a:pPr marL="457200" indent="-457200" algn="ctr"/>
            <a:r>
              <a:rPr lang="ru-RU" sz="2000"/>
              <a:t>неподвижные дюны на Земле. </a:t>
            </a:r>
          </a:p>
        </p:txBody>
      </p:sp>
      <p:sp>
        <p:nvSpPr>
          <p:cNvPr id="24578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4579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4580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4581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24582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24583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24584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4585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4586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28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588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89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90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591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92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93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4594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595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96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97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4598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599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24600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4601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02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44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24604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05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47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07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49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24609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0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1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24612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3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4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5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24616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7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8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19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24620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21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22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4623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24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24625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26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27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28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70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30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31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4632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33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34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4876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4636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37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4638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39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0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24641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4642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3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4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5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4646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7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8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49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4650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4651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4652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3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4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5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6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7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8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59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4660" name="AutoShape 401"/>
          <p:cNvSpPr>
            <a:spLocks noChangeArrowheads="1"/>
          </p:cNvSpPr>
          <p:nvPr/>
        </p:nvSpPr>
        <p:spPr bwMode="auto">
          <a:xfrm rot="10800000">
            <a:off x="7848600" y="38862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34903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24663" name="Rectangle 87"/>
          <p:cNvSpPr>
            <a:spLocks noChangeArrowheads="1"/>
          </p:cNvSpPr>
          <p:nvPr/>
        </p:nvSpPr>
        <p:spPr bwMode="auto">
          <a:xfrm>
            <a:off x="8077200" y="3962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chemeClr val="tx2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2000"/>
              <a:t>7. Красная пустыня Африки</a:t>
            </a:r>
          </a:p>
        </p:txBody>
      </p:sp>
      <p:sp>
        <p:nvSpPr>
          <p:cNvPr id="26626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6627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6628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6629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26630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26631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26632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8922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38923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6635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36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26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26638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39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40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41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6642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43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33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45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6646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47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26648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6649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50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51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26652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53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54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55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56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38946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58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59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26660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61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62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63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26664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65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66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67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26668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69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70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6671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72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26673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74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38964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76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77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78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79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6680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81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82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83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6684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85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38975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38976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6688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26689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6690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91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92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93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6694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95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96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697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6698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6699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6700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1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2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3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4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5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6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7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6708" name="AutoShape 401"/>
          <p:cNvSpPr>
            <a:spLocks noChangeArrowheads="1"/>
          </p:cNvSpPr>
          <p:nvPr/>
        </p:nvSpPr>
        <p:spPr bwMode="auto">
          <a:xfrm>
            <a:off x="0" y="43434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6709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79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>
              <a:buFontTx/>
              <a:buAutoNum type="arabicPeriod" startAt="8"/>
            </a:pPr>
            <a:r>
              <a:rPr lang="ru-RU" sz="2000"/>
              <a:t>Самая плотно заселенная </a:t>
            </a:r>
          </a:p>
          <a:p>
            <a:pPr marL="457200" indent="-457200" algn="ctr"/>
            <a:r>
              <a:rPr lang="ru-RU" sz="2000"/>
              <a:t>пустыня мира</a:t>
            </a:r>
          </a:p>
        </p:txBody>
      </p:sp>
      <p:sp>
        <p:nvSpPr>
          <p:cNvPr id="28674" name="Rectangle 32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3399"/>
              </a:solidFill>
            </a:endParaRPr>
          </a:p>
        </p:txBody>
      </p:sp>
      <p:sp>
        <p:nvSpPr>
          <p:cNvPr id="28675" name="Rectangle 334"/>
          <p:cNvSpPr>
            <a:spLocks noChangeArrowheads="1"/>
          </p:cNvSpPr>
          <p:nvPr/>
        </p:nvSpPr>
        <p:spPr bwMode="auto">
          <a:xfrm>
            <a:off x="41910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8676" name="Rectangle 335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8677" name="Rectangle 336"/>
          <p:cNvSpPr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28678" name="Rectangle 337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28679" name="Rectangle 338"/>
          <p:cNvSpPr>
            <a:spLocks noChangeArrowheads="1"/>
          </p:cNvSpPr>
          <p:nvPr/>
        </p:nvSpPr>
        <p:spPr bwMode="auto">
          <a:xfrm>
            <a:off x="6477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З</a:t>
            </a:r>
          </a:p>
        </p:txBody>
      </p:sp>
      <p:sp>
        <p:nvSpPr>
          <p:cNvPr id="28680" name="Rectangle 340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8681" name="Rectangle 341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8682" name="Rectangle 348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8683" name="Rectangle 349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684" name="Rectangle 350"/>
          <p:cNvSpPr>
            <a:spLocks noChangeArrowheads="1"/>
          </p:cNvSpPr>
          <p:nvPr/>
        </p:nvSpPr>
        <p:spPr bwMode="auto">
          <a:xfrm>
            <a:off x="5334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85" name="Rectangle 351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28686" name="Rectangle 353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687" name="Rectangle 354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88" name="Rectangle 355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89" name="Rectangle 356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8690" name="Rectangle 358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691" name="Rectangle 360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2" name="Rectangle 361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693" name="Rectangle 364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8694" name="Rectangle 365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5" name="Rectangle 370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28696" name="Rectangle 378"/>
          <p:cNvSpPr>
            <a:spLocks noChangeArrowheads="1"/>
          </p:cNvSpPr>
          <p:nvPr/>
        </p:nvSpPr>
        <p:spPr bwMode="auto">
          <a:xfrm>
            <a:off x="4648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8697" name="Rectangle 37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8" name="Rectangle 380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699" name="Rectangle 381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28700" name="Rectangle 384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01" name="Rectangle 390"/>
          <p:cNvSpPr>
            <a:spLocks noChangeArrowheads="1"/>
          </p:cNvSpPr>
          <p:nvPr/>
        </p:nvSpPr>
        <p:spPr bwMode="auto">
          <a:xfrm>
            <a:off x="6934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02" name="Rectangle 39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03" name="Rectangle 392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04" name="Rectangle 396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28705" name="Rectangle 398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06" name="Rectangle 399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07" name="Rectangle 79"/>
          <p:cNvSpPr>
            <a:spLocks noChangeArrowheads="1"/>
          </p:cNvSpPr>
          <p:nvPr/>
        </p:nvSpPr>
        <p:spPr bwMode="auto">
          <a:xfrm>
            <a:off x="152400" y="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Пустыни мира</a:t>
            </a:r>
          </a:p>
        </p:txBody>
      </p:sp>
      <p:sp>
        <p:nvSpPr>
          <p:cNvPr id="28708" name="Rectangle 367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09" name="Rectangle 367"/>
          <p:cNvSpPr>
            <a:spLocks noChangeArrowheads="1"/>
          </p:cNvSpPr>
          <p:nvPr/>
        </p:nvSpPr>
        <p:spPr bwMode="auto">
          <a:xfrm>
            <a:off x="6934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10" name="Rectangle 38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11" name="Rectangle 386"/>
          <p:cNvSpPr>
            <a:spLocks noChangeArrowheads="1"/>
          </p:cNvSpPr>
          <p:nvPr/>
        </p:nvSpPr>
        <p:spPr bwMode="auto">
          <a:xfrm>
            <a:off x="6019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Д</a:t>
            </a:r>
          </a:p>
        </p:txBody>
      </p:sp>
      <p:sp>
        <p:nvSpPr>
          <p:cNvPr id="28712" name="Rectangle 367"/>
          <p:cNvSpPr>
            <a:spLocks noChangeArrowheads="1"/>
          </p:cNvSpPr>
          <p:nvPr/>
        </p:nvSpPr>
        <p:spPr bwMode="auto">
          <a:xfrm>
            <a:off x="6934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13" name="Rectangle 329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14" name="Rectangle 342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15" name="Rectangle 353"/>
          <p:cNvSpPr>
            <a:spLocks noChangeArrowheads="1"/>
          </p:cNvSpPr>
          <p:nvPr/>
        </p:nvSpPr>
        <p:spPr bwMode="auto">
          <a:xfrm>
            <a:off x="55626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Ю</a:t>
            </a:r>
          </a:p>
        </p:txBody>
      </p:sp>
      <p:sp>
        <p:nvSpPr>
          <p:cNvPr id="28716" name="Rectangle 372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17" name="Rectangle 347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18" name="Rectangle 362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8719" name="Rectangle 346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20" name="Rectangle 329"/>
          <p:cNvSpPr>
            <a:spLocks noChangeArrowheads="1"/>
          </p:cNvSpPr>
          <p:nvPr/>
        </p:nvSpPr>
        <p:spPr bwMode="auto">
          <a:xfrm>
            <a:off x="51054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333399"/>
                </a:solidFill>
              </a:rPr>
              <a:t>Л</a:t>
            </a:r>
          </a:p>
        </p:txBody>
      </p:sp>
      <p:sp>
        <p:nvSpPr>
          <p:cNvPr id="28721" name="Rectangle 345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22" name="Rectangle 343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23" name="Rectangle 342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24" name="Rectangle 352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25" name="Rectangle 384"/>
          <p:cNvSpPr>
            <a:spLocks noChangeArrowheads="1"/>
          </p:cNvSpPr>
          <p:nvPr/>
        </p:nvSpPr>
        <p:spPr bwMode="auto">
          <a:xfrm>
            <a:off x="64770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26" name="Rectangle 384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27" name="Rectangle 384"/>
          <p:cNvSpPr>
            <a:spLocks noChangeArrowheads="1"/>
          </p:cNvSpPr>
          <p:nvPr/>
        </p:nvSpPr>
        <p:spPr bwMode="auto">
          <a:xfrm>
            <a:off x="19050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8728" name="Rectangle 384"/>
          <p:cNvSpPr>
            <a:spLocks noChangeArrowheads="1"/>
          </p:cNvSpPr>
          <p:nvPr/>
        </p:nvSpPr>
        <p:spPr bwMode="auto">
          <a:xfrm>
            <a:off x="14478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29" name="Rectangle 384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30" name="Rectangle 384"/>
          <p:cNvSpPr>
            <a:spLocks noChangeArrowheads="1"/>
          </p:cNvSpPr>
          <p:nvPr/>
        </p:nvSpPr>
        <p:spPr bwMode="auto">
          <a:xfrm>
            <a:off x="69342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31" name="Rectangle 384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8732" name="Rectangle 38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33" name="Rectangle 384"/>
          <p:cNvSpPr>
            <a:spLocks noChangeArrowheads="1"/>
          </p:cNvSpPr>
          <p:nvPr/>
        </p:nvSpPr>
        <p:spPr bwMode="auto">
          <a:xfrm>
            <a:off x="9906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8734" name="Rectangle 384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8735" name="Rectangle 384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8736" name="Rectangle 329"/>
          <p:cNvSpPr>
            <a:spLocks noChangeArrowheads="1"/>
          </p:cNvSpPr>
          <p:nvPr/>
        </p:nvSpPr>
        <p:spPr bwMode="auto">
          <a:xfrm>
            <a:off x="73914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28737" name="Rectangle 329"/>
          <p:cNvSpPr>
            <a:spLocks noChangeArrowheads="1"/>
          </p:cNvSpPr>
          <p:nvPr/>
        </p:nvSpPr>
        <p:spPr bwMode="auto">
          <a:xfrm>
            <a:off x="6934200" y="2057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8738" name="Rectangle 32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39" name="Rectangle 329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40" name="Rectangle 329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41" name="Rectangle 329"/>
          <p:cNvSpPr>
            <a:spLocks noChangeArrowheads="1"/>
          </p:cNvSpPr>
          <p:nvPr/>
        </p:nvSpPr>
        <p:spPr bwMode="auto">
          <a:xfrm>
            <a:off x="533400" y="1143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8742" name="Rectangle 329"/>
          <p:cNvSpPr>
            <a:spLocks noChangeArrowheads="1"/>
          </p:cNvSpPr>
          <p:nvPr/>
        </p:nvSpPr>
        <p:spPr bwMode="auto">
          <a:xfrm>
            <a:off x="3733800" y="228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41032" name="Rectangle 329"/>
          <p:cNvSpPr>
            <a:spLocks noChangeArrowheads="1"/>
          </p:cNvSpPr>
          <p:nvPr/>
        </p:nvSpPr>
        <p:spPr bwMode="auto">
          <a:xfrm>
            <a:off x="1447800" y="685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41033" name="Rectangle 329"/>
          <p:cNvSpPr>
            <a:spLocks noChangeArrowheads="1"/>
          </p:cNvSpPr>
          <p:nvPr/>
        </p:nvSpPr>
        <p:spPr bwMode="auto">
          <a:xfrm>
            <a:off x="1447800" y="1600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8745" name="Rectangle 329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8746" name="Rectangle 329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8747" name="Rectangle 329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8748" name="Rectangle 329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49" name="Rectangle 329"/>
          <p:cNvSpPr>
            <a:spLocks noChangeArrowheads="1"/>
          </p:cNvSpPr>
          <p:nvPr/>
        </p:nvSpPr>
        <p:spPr bwMode="auto">
          <a:xfrm>
            <a:off x="64770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0" name="Rectangle 329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1" name="Rectangle 329"/>
          <p:cNvSpPr>
            <a:spLocks noChangeArrowheads="1"/>
          </p:cNvSpPr>
          <p:nvPr/>
        </p:nvSpPr>
        <p:spPr bwMode="auto">
          <a:xfrm>
            <a:off x="64770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2" name="Rectangle 329"/>
          <p:cNvSpPr>
            <a:spLocks noChangeArrowheads="1"/>
          </p:cNvSpPr>
          <p:nvPr/>
        </p:nvSpPr>
        <p:spPr bwMode="auto">
          <a:xfrm>
            <a:off x="5562600" y="52578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3" name="Rectangle 329"/>
          <p:cNvSpPr>
            <a:spLocks noChangeArrowheads="1"/>
          </p:cNvSpPr>
          <p:nvPr/>
        </p:nvSpPr>
        <p:spPr bwMode="auto">
          <a:xfrm>
            <a:off x="64770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4" name="Rectangle 329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5" name="Rectangle 329"/>
          <p:cNvSpPr>
            <a:spLocks noChangeArrowheads="1"/>
          </p:cNvSpPr>
          <p:nvPr/>
        </p:nvSpPr>
        <p:spPr bwMode="auto">
          <a:xfrm>
            <a:off x="6477000" y="43434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/>
          </a:p>
        </p:txBody>
      </p:sp>
      <p:sp>
        <p:nvSpPr>
          <p:cNvPr id="28756" name="AutoShape 401"/>
          <p:cNvSpPr>
            <a:spLocks noChangeArrowheads="1"/>
          </p:cNvSpPr>
          <p:nvPr/>
        </p:nvSpPr>
        <p:spPr bwMode="auto">
          <a:xfrm>
            <a:off x="838200" y="609600"/>
            <a:ext cx="533400" cy="457200"/>
          </a:xfrm>
          <a:prstGeom prst="rightArrow">
            <a:avLst>
              <a:gd name="adj1" fmla="val 61806"/>
              <a:gd name="adj2" fmla="val 1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8757" name="Rectangle 354"/>
          <p:cNvSpPr>
            <a:spLocks noChangeArrowheads="1"/>
          </p:cNvSpPr>
          <p:nvPr/>
        </p:nvSpPr>
        <p:spPr bwMode="auto">
          <a:xfrm>
            <a:off x="7391400" y="388620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967</Words>
  <Application>Microsoft PowerPoint</Application>
  <PresentationFormat>Экран (4:3)</PresentationFormat>
  <Paragraphs>840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Пустыни мира (интерактивный кроссворд)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Материки и океаны</dc:title>
  <dc:subject>география</dc:subject>
  <dc:creator>Лисенков С.А.</dc:creator>
  <cp:keywords>кроссворд</cp:keywords>
  <cp:lastModifiedBy>USER</cp:lastModifiedBy>
  <cp:revision>88</cp:revision>
  <cp:lastPrinted>1601-01-01T00:00:00Z</cp:lastPrinted>
  <dcterms:created xsi:type="dcterms:W3CDTF">2014-01-20T09:30:40Z</dcterms:created>
  <dcterms:modified xsi:type="dcterms:W3CDTF">2015-10-29T06:55:07Z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