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228049-A2D2-46FF-ACBD-03DD12A9CA88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E8DB9-CFC5-4740-B433-49415EB11A0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ic.academic.ru/dic.nsf/brokgauz/88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863031">
            <a:off x="374863" y="661928"/>
            <a:ext cx="8352636" cy="106520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Бурундук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643966" cy="53815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ГБОУ СОШ «Ц О» </a:t>
            </a:r>
            <a:r>
              <a:rPr lang="ru-RU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пос.Варламово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Ветренко Анастасия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родажа Бурундуков. Продам в городе Моск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2857488" cy="3405178"/>
          </a:xfrm>
          <a:prstGeom prst="rect">
            <a:avLst/>
          </a:prstGeom>
          <a:noFill/>
        </p:spPr>
      </p:pic>
      <p:pic>
        <p:nvPicPr>
          <p:cNvPr id="16388" name="Picture 4" descr="29 Января 2013 - Авторские сказки - Добрый Сказоч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2500306"/>
            <a:ext cx="3000396" cy="3409946"/>
          </a:xfrm>
          <a:prstGeom prst="rect">
            <a:avLst/>
          </a:prstGeom>
          <a:noFill/>
        </p:spPr>
      </p:pic>
      <p:pic>
        <p:nvPicPr>
          <p:cNvPr id="16390" name="Picture 6" descr="Бурундук - Фото Итал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00306"/>
            <a:ext cx="3357554" cy="34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Бурундук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4389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Бурундук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млекопитающее из отряда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грызунов.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небольшое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животное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имеющее 15 см. длины.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Бурундук красноватого цвета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5 черно-бурыми продольными полосами, чередующимися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четырьмя желтоватыми. Самец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самка по внешнему виду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отличаются друг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друга.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Бурундук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 во всей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Сибири. Любимое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местопребывание его - кедровые леса, но 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попадается 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 других лесах, как хвойных так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лиственных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отография Бурундук (2) из раздела фотоохота 2311469 - фото.сайт - Photosigh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2126"/>
            <a:ext cx="3143240" cy="2745874"/>
          </a:xfrm>
          <a:prstGeom prst="rect">
            <a:avLst/>
          </a:prstGeom>
          <a:noFill/>
        </p:spPr>
      </p:pic>
      <p:pic>
        <p:nvPicPr>
          <p:cNvPr id="2052" name="Picture 4" descr="САТИРА, ИРОНИЯ, ЮМОР - Фор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27844"/>
            <a:ext cx="3214710" cy="2730156"/>
          </a:xfrm>
          <a:prstGeom prst="rect">
            <a:avLst/>
          </a:prstGeom>
          <a:noFill/>
        </p:spPr>
      </p:pic>
      <p:pic>
        <p:nvPicPr>
          <p:cNvPr id="2054" name="Picture 6" descr="мыши и мышки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143380"/>
            <a:ext cx="342899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Зимой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312" cy="38576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373737"/>
                </a:solidFill>
                <a:latin typeface="Helvetica Neue"/>
              </a:rPr>
              <a:t>Зимой бурундук впадает в неглубокий сон. Часто просыпается, чтобы подкрепиться из своих запасов. Гнезда устраивает в норах, под сваленными стволами, в пустотах между камнями, а иногда в дуплах и скворечниках. </a:t>
            </a:r>
            <a:r>
              <a:rPr lang="ru-RU" dirty="0" smtClean="0">
                <a:solidFill>
                  <a:srgbClr val="373737"/>
                </a:solidFill>
                <a:latin typeface="Helvetica Neue"/>
              </a:rPr>
              <a:t>Длина </a:t>
            </a:r>
            <a:r>
              <a:rPr lang="ru-RU" dirty="0" smtClean="0">
                <a:solidFill>
                  <a:srgbClr val="373737"/>
                </a:solidFill>
                <a:latin typeface="Helvetica Neue"/>
              </a:rPr>
              <a:t>норы может быть от 60 см до 4 м. Диаметр гнездовой камеры 20—35 см. В зимовальных норах бывают 1—2 камеры-кладовые и 1—3 </a:t>
            </a:r>
            <a:r>
              <a:rPr lang="ru-RU" dirty="0" err="1" smtClean="0">
                <a:solidFill>
                  <a:srgbClr val="373737"/>
                </a:solidFill>
                <a:latin typeface="Helvetica Neue"/>
              </a:rPr>
              <a:t>отнорка</a:t>
            </a:r>
            <a:r>
              <a:rPr lang="ru-RU" dirty="0" smtClean="0">
                <a:solidFill>
                  <a:srgbClr val="373737"/>
                </a:solidFill>
                <a:latin typeface="Helvetica Neue"/>
              </a:rPr>
              <a:t> — «уборных». Этот быстрый и ловкий зверек может удаляться от своей норы на сотни метров.</a:t>
            </a:r>
            <a:endParaRPr lang="ru-RU" dirty="0"/>
          </a:p>
        </p:txBody>
      </p:sp>
      <p:pic>
        <p:nvPicPr>
          <p:cNvPr id="1028" name="Picture 4" descr="Бурундук зимой Это Сибир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4572000" cy="2428868"/>
          </a:xfrm>
          <a:prstGeom prst="rect">
            <a:avLst/>
          </a:prstGeom>
          <a:noFill/>
        </p:spPr>
      </p:pic>
      <p:pic>
        <p:nvPicPr>
          <p:cNvPr id="1030" name="Picture 6" descr="Фото и видео. Запасливый бурунду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429132"/>
            <a:ext cx="471487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64319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они во множестве ловят различных насекомых, улиток, слизней, нападают </a:t>
            </a:r>
            <a:r>
              <a:rPr lang="ru-RU" sz="2400" dirty="0" err="1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на`лягушек</a:t>
            </a:r>
            <a: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 и ящериц.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Такое разнообразное меню и способность собирать корм прямо с веток ставят бурундука вне конкуренции среди мелких грызунов. На зиму зверек делает запасы, и всегда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525252"/>
                </a:solidFill>
                <a:latin typeface="Times New Roman" pitchFamily="18" charset="0"/>
                <a:cs typeface="Times New Roman" pitchFamily="18" charset="0"/>
              </a:rPr>
              <a:t>из калорийных кормов: отборных орехов, желудей, семян липы, зерен злаков.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uh.ru Бурундук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Летом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Обзор ProKazan: казанцы продают в Интернете рыцарские доспехи и крокодила / Новости Казани. Авто новости Казани. Новости бизне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бурундук, Скачать Обои и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  <p:pic>
        <p:nvPicPr>
          <p:cNvPr id="17414" name="Picture 6" descr="Бурундук в домашних условиях - Лучший ресурс про СМС Маркет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17416" name="Picture 8" descr="Бурундуки домашнего разведения Спросу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</p:spPr>
      </p:pic>
      <p:pic>
        <p:nvPicPr>
          <p:cNvPr id="17418" name="Picture 10" descr="Бурундук &quot; uCrazy.ru - Источник Хорошего Настроен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3357562"/>
            <a:ext cx="45720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103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Бурундук</vt:lpstr>
      <vt:lpstr>Бурундук</vt:lpstr>
      <vt:lpstr>Зимой</vt:lpstr>
      <vt:lpstr> Летом они во множестве ловят различных насекомых, улиток, слизней, нападают на`лягушек и ящериц. Такое разнообразное меню и способность собирать корм прямо с веток ставят бурундука вне конкуренции среди мелких грызунов. На зиму зверек делает запасы, и всегда из калорийных кормов: отборных орехов, желудей, семян липы, зерен злаков.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Бурундук</dc:title>
  <dc:creator>Анастасия</dc:creator>
  <cp:lastModifiedBy>Анастасия</cp:lastModifiedBy>
  <cp:revision>13</cp:revision>
  <dcterms:created xsi:type="dcterms:W3CDTF">2014-10-22T15:10:52Z</dcterms:created>
  <dcterms:modified xsi:type="dcterms:W3CDTF">2014-10-22T17:39:05Z</dcterms:modified>
</cp:coreProperties>
</file>