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9" r:id="rId3"/>
    <p:sldId id="259" r:id="rId4"/>
    <p:sldId id="272" r:id="rId5"/>
    <p:sldId id="271" r:id="rId6"/>
    <p:sldId id="260" r:id="rId7"/>
    <p:sldId id="262" r:id="rId8"/>
    <p:sldId id="263" r:id="rId9"/>
    <p:sldId id="270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53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A73ABBB-D97E-4571-A384-90E3C5E0530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2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02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3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75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70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F6DB0-C3FA-4494-B5B3-DEA8C1543E3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6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E11F8-D68A-4754-8E2E-8609A7CFB83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A9D9-BB58-43E1-86AE-B64C2CE9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90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C3C1D3-B9A1-4DD4-8CDE-CD3687D6444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9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2363041-3CEE-4B56-AF8A-5F8A37741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CA1E387-D9E0-4BF4-B355-766CE829AC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48E0-9698-4EE2-B4C0-F9C81B8496D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B7910-1AC1-4A28-AE4A-54D9594001B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99D1-3459-44B8-9DB9-E0F5A2F237D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9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4626773-43C2-4456-AECD-8EA22F84759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5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0"/>
            <a:ext cx="8929718" cy="9417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Урок:     «Я талантлив!»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785794"/>
            <a:ext cx="89297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По инициативе Уполномоченного при Президенте РФ по правам ребенка Павла Астахова в этом году</a:t>
            </a:r>
          </a:p>
          <a:p>
            <a:pPr algn="ctr"/>
            <a:r>
              <a:rPr lang="ru-RU" sz="2400" b="1" i="1" dirty="0" smtClean="0"/>
              <a:t> 1 урок 1 сентября по всей России  посвящены теме: «Я талантлив!».</a:t>
            </a:r>
            <a:endParaRPr lang="ru-RU" sz="24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357562"/>
            <a:ext cx="92266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«Каждый ребенок талантлив, просто не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 взрослый может это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вовремя заметить»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 - убежден Павел Астахов.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14290"/>
            <a:ext cx="37861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Мои таланты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увлечения </a:t>
            </a:r>
            <a:endParaRPr lang="ru-RU" sz="28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лучах солнца!»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56" name="Picture 8" descr="http://nachalo4ka.ru/wp-content/uploads/2014/08/solnyishko-0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" t="5788" r="12505" b="13554"/>
          <a:stretch/>
        </p:blipFill>
        <p:spPr bwMode="auto">
          <a:xfrm>
            <a:off x="2944594" y="418287"/>
            <a:ext cx="6199406" cy="59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809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каждом человеке природой заложены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потенциальные возможности к творческой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деятельности, которые необходимо развивать.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Школа</a:t>
            </a:r>
            <a:r>
              <a:rPr lang="ru-RU" sz="4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отличное место для того, чтобы учиться, развивать свои способности и таланты.</a:t>
            </a:r>
            <a:endParaRPr lang="ru-RU" sz="4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numizmat.ru/netcat_files/Image/f187ob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33738" cy="31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86116" y="2071678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талант - природный дар, дарования человека и способность к чему».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500042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толковый </a:t>
            </a:r>
            <a:r>
              <a:rPr lang="ru-RU" sz="2800" b="1" dirty="0" smtClean="0"/>
              <a:t>словарь Даля: «ТАЛАНТ м. – вес и монета у древних греков и у римлян;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571876"/>
            <a:ext cx="89644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«Талант </a:t>
            </a:r>
            <a:r>
              <a:rPr lang="ru-RU" sz="2800" b="1" dirty="0">
                <a:ea typeface="Times New Roman"/>
                <a:cs typeface="Times New Roman"/>
              </a:rPr>
              <a:t>является гораздо более ценным,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чем </a:t>
            </a:r>
            <a:r>
              <a:rPr lang="ru-RU" sz="2800" b="1" dirty="0">
                <a:ea typeface="Times New Roman"/>
                <a:cs typeface="Times New Roman"/>
              </a:rPr>
              <a:t>деньги</a:t>
            </a:r>
            <a:r>
              <a:rPr lang="ru-RU" sz="2800" b="1" dirty="0" smtClean="0">
                <a:ea typeface="Times New Roman"/>
                <a:cs typeface="Times New Roman"/>
              </a:rPr>
              <a:t>, </a:t>
            </a:r>
            <a:r>
              <a:rPr lang="ru-RU" sz="2800" b="1" dirty="0">
                <a:ea typeface="Times New Roman"/>
                <a:cs typeface="Times New Roman"/>
              </a:rPr>
              <a:t>поскольку его нельзя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потерять </a:t>
            </a:r>
            <a:r>
              <a:rPr lang="ru-RU" sz="2800" b="1" dirty="0">
                <a:ea typeface="Times New Roman"/>
                <a:cs typeface="Times New Roman"/>
              </a:rPr>
              <a:t>или украсть»</a:t>
            </a:r>
            <a:endParaRPr lang="ru-RU" sz="28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Наполеон Хилл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«Гений – это 99% труда и только 1% дарования</a:t>
            </a:r>
            <a:r>
              <a:rPr lang="ru-RU" sz="4000" b="1" dirty="0" smtClean="0">
                <a:latin typeface="Times New Roman"/>
                <a:ea typeface="Times New Roman"/>
              </a:rPr>
              <a:t>»</a:t>
            </a:r>
            <a:endParaRPr lang="ru-RU" sz="40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643050"/>
            <a:ext cx="1782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Томас Эдисон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428868"/>
            <a:ext cx="821537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...Талант — это вера в себя, в свою силу... </a:t>
            </a:r>
            <a:br>
              <a:rPr lang="ru-RU" sz="2800" b="1" dirty="0">
                <a:ea typeface="Times New Roman"/>
                <a:cs typeface="Times New Roman"/>
              </a:rPr>
            </a:br>
            <a:r>
              <a:rPr lang="ru-RU" sz="2800" b="1" dirty="0">
                <a:ea typeface="Times New Roman"/>
                <a:cs typeface="Times New Roman"/>
              </a:rPr>
              <a:t>Горький М.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onid Mandelst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" y="0"/>
            <a:ext cx="23812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620688"/>
            <a:ext cx="39562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Исаакович</a:t>
            </a:r>
          </a:p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Мандельштам</a:t>
            </a:r>
            <a:endParaRPr lang="ru-RU" sz="36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4293096"/>
            <a:ext cx="37712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Сергей Леонидович </a:t>
            </a:r>
          </a:p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Мандельштам</a:t>
            </a:r>
            <a:endParaRPr lang="ru-RU" sz="3200" i="1" dirty="0"/>
          </a:p>
        </p:txBody>
      </p:sp>
      <p:pic>
        <p:nvPicPr>
          <p:cNvPr id="1028" name="Picture 4" descr="http://i2.a.ua/hronograf/persons/100/1193079580607384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285293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46335" y="2964462"/>
            <a:ext cx="7668940" cy="40324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3538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Первый российский ученый — естествоиспытатель мирового значения, поэт, ставший основоположником современного русского языка, художник, историк, поборник развития отечественной науки и культуры, который до 9 лет был практически неграмотным. Вы без труда назовете его.</a:t>
            </a:r>
            <a:endParaRPr lang="ru-RU" altLang="ru-RU" sz="2800" b="1" dirty="0" smtClean="0">
              <a:solidFill>
                <a:schemeClr val="tx1"/>
              </a:solidFill>
            </a:endParaRPr>
          </a:p>
        </p:txBody>
      </p:sp>
      <p:pic>
        <p:nvPicPr>
          <p:cNvPr id="3" name="Picture 4" descr="Портрет Ломоносо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" y="0"/>
            <a:ext cx="34194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290333"/>
            <a:ext cx="4935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600" b="1" dirty="0"/>
              <a:t>Михаил Васильевич </a:t>
            </a:r>
            <a:endParaRPr lang="ru-RU" altLang="ru-RU" sz="3600" b="1" dirty="0" smtClean="0"/>
          </a:p>
          <a:p>
            <a:pPr algn="ctr"/>
            <a:r>
              <a:rPr lang="ru-RU" altLang="ru-RU" sz="3600" b="1" dirty="0" smtClean="0"/>
              <a:t>Ломоносов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79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gotovimvse.com/recipes/234/img_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tovimvse.com/recipes/234/img_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5167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На ваших столах лежат бумажные салфетки.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Возьмите</a:t>
            </a:r>
            <a:r>
              <a:rPr lang="ru-RU" sz="2400" b="1" dirty="0">
                <a:latin typeface="Times New Roman"/>
                <a:ea typeface="Times New Roman"/>
              </a:rPr>
              <a:t>, пожалуйста, по одной и сверните её пополам любым способом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b="1" dirty="0" smtClean="0">
                <a:latin typeface="Times New Roman"/>
                <a:ea typeface="Times New Roman"/>
              </a:rPr>
              <a:t>Оторвите </a:t>
            </a:r>
            <a:r>
              <a:rPr lang="ru-RU" sz="2400" b="1" dirty="0">
                <a:latin typeface="Times New Roman"/>
                <a:ea typeface="Times New Roman"/>
              </a:rPr>
              <a:t>с любого края уголок.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её ещё раз пополам и опять оторвите кусочек с любого уголка.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в третий раз пополам и снова оторвите.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теперь разверните и продемонстрируйте то, что у вас </a:t>
            </a:r>
            <a:r>
              <a:rPr lang="ru-RU" sz="2400" b="1" dirty="0" smtClean="0">
                <a:latin typeface="Times New Roman"/>
                <a:ea typeface="Times New Roman"/>
              </a:rPr>
              <a:t>получилось.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316" y="213285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200" b="1" dirty="0">
                <a:solidFill>
                  <a:srgbClr val="000000"/>
                </a:solidFill>
                <a:ea typeface="Times New Roman"/>
                <a:cs typeface="Times New Roman"/>
              </a:rPr>
              <a:t>Что помогает человеку найти и раскрыть свой талант</a:t>
            </a:r>
            <a:r>
              <a:rPr lang="ru-RU" sz="3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?</a:t>
            </a:r>
          </a:p>
          <a:p>
            <a:pPr marL="228600"/>
            <a:r>
              <a:rPr lang="ru-RU" sz="3200" b="1" dirty="0" smtClean="0">
                <a:ea typeface="Times New Roman"/>
                <a:cs typeface="Times New Roman"/>
              </a:rPr>
              <a:t>Какие таланты присущи нашим одноклассникам?</a:t>
            </a:r>
            <a:endParaRPr lang="ru-RU" sz="3200" b="1" dirty="0" smtClean="0">
              <a:ea typeface="Calibri"/>
              <a:cs typeface="Times New Roman"/>
            </a:endParaRPr>
          </a:p>
          <a:p>
            <a:pPr marL="228600" lvl="0"/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200" b="1" dirty="0" smtClean="0">
                <a:ea typeface="Times New Roman"/>
                <a:cs typeface="Times New Roman"/>
              </a:rPr>
              <a:t>Как </a:t>
            </a:r>
            <a:r>
              <a:rPr lang="ru-RU" sz="3200" b="1" dirty="0">
                <a:ea typeface="Times New Roman"/>
                <a:cs typeface="Times New Roman"/>
              </a:rPr>
              <a:t>раскрыть свои таланты? </a:t>
            </a:r>
            <a:endParaRPr lang="ru-RU" sz="3200" b="1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214290"/>
            <a:ext cx="7715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нашем классе самым талантливым является…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14356"/>
            <a:ext cx="842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меня приятно удивлял своими возможностями……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7550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Самая одаренная личность в нашем классе – это…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85926"/>
            <a:ext cx="89297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умеет в классе выслушать, понять 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поддержать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357430"/>
            <a:ext cx="8260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 классе скучно, то значит, в нем отсутствует…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928934"/>
            <a:ext cx="817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интересно наблюдать, как у доски отвечает…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857628"/>
            <a:ext cx="816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Возможно, мы очень скоро увидим в отличниках…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357562"/>
            <a:ext cx="557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Чаще всего мне будет сниться…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57694"/>
            <a:ext cx="4830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в классе поет…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57826"/>
            <a:ext cx="392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танцует…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857892"/>
            <a:ext cx="81246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Самым добрым человеком в классе, можно назвать…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857760"/>
            <a:ext cx="4814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Лучше всех в классе рисует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23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7eedcfbb99969dc6004dc001e9ee6a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35716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«Каждому из нас при рождении дается глыба мрамора и инструменты, чтобы превратить ее в статую. Некоторые так и таскают эту глыбу с собой всю жизнь, ни разу ее не коснувшись. Некоторые довольно быстро разбивают ее на маленькие осколки. А некоторым таки удается создать из нее великий шедевр!» </a:t>
            </a:r>
          </a:p>
          <a:p>
            <a:pPr algn="r"/>
            <a:r>
              <a:rPr lang="ru-RU" sz="2800" b="1" dirty="0" smtClean="0"/>
              <a:t>Р. Бах.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</TotalTime>
  <Words>453</Words>
  <Application>Microsoft Office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Georgia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Наталья Истолина</cp:lastModifiedBy>
  <cp:revision>42</cp:revision>
  <dcterms:created xsi:type="dcterms:W3CDTF">2015-08-24T14:36:50Z</dcterms:created>
  <dcterms:modified xsi:type="dcterms:W3CDTF">2015-08-29T06:12:33Z</dcterms:modified>
</cp:coreProperties>
</file>