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</p:sldMasterIdLst>
  <p:notesMasterIdLst>
    <p:notesMasterId r:id="rId34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7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717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5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7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29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1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3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24676-6419-4DEF-A354-5D52ADCAA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A1F56-0D92-4F62-8A51-9E88C6A37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0175"/>
            <a:ext cx="2055813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9800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D2C93-EAA6-4E04-A360-DF361258D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A91CE-46B2-4BEA-9D07-8A98112E2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72FEB-9BB4-4D28-95C5-A7A767030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453C4-D677-4D81-856F-C50BAD759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03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08513" y="1828800"/>
            <a:ext cx="37719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00DBC-B436-4269-B136-F5F717CE5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FA2C9-A042-4419-B2C0-1DD8751C0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3F172-085D-4DAB-80C7-5B26AEBFA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5FE42-E00B-43C5-810C-3A69C5FE7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61D32-3BA9-41BE-8137-C8B015C05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EE7D9-D2FA-4004-8171-AAC174F59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4D0D9-79A0-45EA-8870-DDDBDF115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AFBA1-6991-4E54-8F44-2113386D5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-352425"/>
            <a:ext cx="1922463" cy="64150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-352425"/>
            <a:ext cx="5619750" cy="64150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2D825-1DC3-4080-8A47-8FD2F781E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4DBEF-A355-4B29-9A13-F01C1417F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7FB1B-0EDB-4998-89D4-7DCFD0D35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CEFE8-CD1F-4E9E-94A3-2BF5F9691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798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760FD-EC7C-4D11-9189-9298BF38E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D3881-6DA2-491D-8D58-1C0989501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3CE54-88DB-4A26-85BA-6262CA570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55267-2D8E-4F60-A85F-E6D924E27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B5446-5ECA-4CBC-9F12-7B6E927A6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307B4-BB75-4F7D-B17B-053976F8E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BC80B-11A8-46D3-948F-A214ADBC9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BB0E4-D2F1-4F39-9092-000EB052E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4825" y="252413"/>
            <a:ext cx="1827213" cy="56880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252413"/>
            <a:ext cx="5332412" cy="56880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58C4-B8FE-41A9-BC39-894667D3C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A78C2-50B5-461D-85A3-1ADE5D6BA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A8D9B-4F4F-4789-AFB9-F6B91C032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6F335-9560-4A0A-9170-2DA9CC23F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5F088-3127-4703-B715-6D87C1DA8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B8819-CF20-4399-A59F-1F6653BAE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7AAE7-3ECD-4761-9024-CFFE634AD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A37BF-5590-403C-9F9C-8EFFD48EA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6DF1B-0FD9-4105-9875-925BF554C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4002C-EC84-470D-A9C7-D7D2FDED8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ACF9E-6685-42A3-AF1C-887535786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915B7-883E-4A20-9AF7-1D62D6C6D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0175"/>
            <a:ext cx="2055813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9800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00A05-DD5F-4F65-A22B-29BC73E13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2D68C-1552-4B45-8756-DFC63DBE2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EA434-55D6-4BC2-B2F9-0CF803FB2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22B5F-A807-47D1-999F-4980F6451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03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08513" y="1828800"/>
            <a:ext cx="37719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1C5D4-54C7-4875-8113-976751760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4179C-FD88-482A-9419-B7D43EBC4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21384-5EE2-473D-A460-7DF113E8A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ADB0A-A0E2-4996-B2BC-F087F4AFD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AE925-B72C-4095-886A-C18652714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8D0C6-892B-48DE-BF3D-D88FBA313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EFFA3-4324-44E8-B2F5-529FC425F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1E3CE-D116-4146-A31E-73D403959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-352425"/>
            <a:ext cx="1922463" cy="64150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-352425"/>
            <a:ext cx="5619750" cy="64150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1D40B-9A56-402D-831B-EE1F76660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26A2E-2056-4FC0-B44E-7278BA2E8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C93ED-EE01-493F-9293-2D85FB9E5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39373-12B6-4E08-A6F7-AB1F2D264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798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4773E-CD3D-467A-8963-6F793A055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B77D9-39CD-4EE3-91E4-361E32E91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8DC92-9F1C-4E8D-B1F4-3151F7455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B8B09-EA0F-4F29-9C9C-4F74170C6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15B1B-B0E4-49B5-A87A-52135C501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8FFD6-E7FF-4832-BF96-EFFACE1AB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6A8E7-E24B-4ED4-8153-F92986031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7CE9D-0D12-4B5D-B3E3-D71148707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4825" y="252413"/>
            <a:ext cx="1827213" cy="56880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252413"/>
            <a:ext cx="5332412" cy="56880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CEB36-BE56-48B6-861D-38F20C168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C4012-1B2D-424B-96B0-1775ABC47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69DF4-EDC7-48A5-AEC3-716DB3014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02BA1-C269-48E2-BAEC-40DA41066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"/>
          <p:cNvSpPr>
            <a:spLocks noChangeArrowheads="1"/>
          </p:cNvSpPr>
          <p:nvPr/>
        </p:nvSpPr>
        <p:spPr bwMode="auto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332660625 h 132"/>
              <a:gd name="T2" fmla="*/ 73903890 w 179"/>
              <a:gd name="T3" fmla="*/ 332660625 h 132"/>
              <a:gd name="T4" fmla="*/ 196225642 w 179"/>
              <a:gd name="T5" fmla="*/ 272176875 h 132"/>
              <a:gd name="T6" fmla="*/ 303258972 w 179"/>
              <a:gd name="T7" fmla="*/ 196572188 h 132"/>
              <a:gd name="T8" fmla="*/ 395000686 w 179"/>
              <a:gd name="T9" fmla="*/ 120967500 h 132"/>
              <a:gd name="T10" fmla="*/ 456162360 w 179"/>
              <a:gd name="T11" fmla="*/ 30241875 h 132"/>
              <a:gd name="T12" fmla="*/ 440872341 w 179"/>
              <a:gd name="T13" fmla="*/ 15120938 h 132"/>
              <a:gd name="T14" fmla="*/ 425582321 w 179"/>
              <a:gd name="T15" fmla="*/ 0 h 132"/>
              <a:gd name="T16" fmla="*/ 349130627 w 179"/>
              <a:gd name="T17" fmla="*/ 105846563 h 132"/>
              <a:gd name="T18" fmla="*/ 257387317 w 179"/>
              <a:gd name="T19" fmla="*/ 196572188 h 132"/>
              <a:gd name="T20" fmla="*/ 135065564 w 179"/>
              <a:gd name="T21" fmla="*/ 272176875 h 132"/>
              <a:gd name="T22" fmla="*/ 0 w 179"/>
              <a:gd name="T23" fmla="*/ 332660625 h 132"/>
              <a:gd name="T24" fmla="*/ 0 w 179"/>
              <a:gd name="T25" fmla="*/ 332660625 h 1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rgbClr val="0077C8"/>
              </a:gs>
              <a:gs pos="100000">
                <a:srgbClr val="0088E4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27" name="Group 2"/>
          <p:cNvGrpSpPr>
            <a:grpSpLocks/>
          </p:cNvGrpSpPr>
          <p:nvPr/>
        </p:nvGrpSpPr>
        <p:grpSpPr bwMode="auto">
          <a:xfrm>
            <a:off x="3175" y="4267200"/>
            <a:ext cx="9139238" cy="2589213"/>
            <a:chOff x="2" y="2688"/>
            <a:chExt cx="5757" cy="1631"/>
          </a:xfrm>
        </p:grpSpPr>
        <p:sp>
          <p:nvSpPr>
            <p:cNvPr id="1033" name="Freeform 3"/>
            <p:cNvSpPr>
              <a:spLocks noChangeArrowheads="1"/>
            </p:cNvSpPr>
            <p:nvPr/>
          </p:nvSpPr>
          <p:spPr bwMode="auto">
            <a:xfrm>
              <a:off x="2" y="2688"/>
              <a:ext cx="5757" cy="1631"/>
            </a:xfrm>
            <a:custGeom>
              <a:avLst/>
              <a:gdLst>
                <a:gd name="T0" fmla="*/ 5775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5 w 5740"/>
                <a:gd name="T7" fmla="*/ 0 h 4316"/>
                <a:gd name="T8" fmla="*/ 5775 w 5740"/>
                <a:gd name="T9" fmla="*/ 617 h 4316"/>
                <a:gd name="T10" fmla="*/ 5775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rgbClr val="0088E4"/>
                </a:gs>
                <a:gs pos="100000">
                  <a:srgbClr val="0068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3528" y="3715"/>
              <a:ext cx="791" cy="520"/>
              <a:chOff x="3528" y="3715"/>
              <a:chExt cx="791" cy="520"/>
            </a:xfrm>
          </p:grpSpPr>
          <p:sp>
            <p:nvSpPr>
              <p:cNvPr id="1085" name="Oval 5"/>
              <p:cNvSpPr>
                <a:spLocks noChangeArrowheads="1"/>
              </p:cNvSpPr>
              <p:nvPr/>
            </p:nvSpPr>
            <p:spPr bwMode="auto">
              <a:xfrm>
                <a:off x="3687" y="3810"/>
                <a:ext cx="531" cy="326"/>
              </a:xfrm>
              <a:prstGeom prst="ellipse">
                <a:avLst/>
              </a:prstGeom>
              <a:gradFill rotWithShape="0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6" name="Oval 6"/>
              <p:cNvSpPr>
                <a:spLocks noChangeArrowheads="1"/>
              </p:cNvSpPr>
              <p:nvPr/>
            </p:nvSpPr>
            <p:spPr bwMode="auto">
              <a:xfrm>
                <a:off x="3727" y="3840"/>
                <a:ext cx="451" cy="274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7" name="Oval 7"/>
              <p:cNvSpPr>
                <a:spLocks noChangeArrowheads="1"/>
              </p:cNvSpPr>
              <p:nvPr/>
            </p:nvSpPr>
            <p:spPr bwMode="auto">
              <a:xfrm>
                <a:off x="3783" y="3872"/>
                <a:ext cx="343" cy="206"/>
              </a:xfrm>
              <a:prstGeom prst="ellipse">
                <a:avLst/>
              </a:pr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8" name="Oval 8"/>
              <p:cNvSpPr>
                <a:spLocks noChangeArrowheads="1"/>
              </p:cNvSpPr>
              <p:nvPr/>
            </p:nvSpPr>
            <p:spPr bwMode="auto">
              <a:xfrm>
                <a:off x="3823" y="3896"/>
                <a:ext cx="261" cy="158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84DD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9" name="Oval 9"/>
              <p:cNvSpPr>
                <a:spLocks noChangeArrowheads="1"/>
              </p:cNvSpPr>
              <p:nvPr/>
            </p:nvSpPr>
            <p:spPr bwMode="auto">
              <a:xfrm>
                <a:off x="3857" y="3922"/>
                <a:ext cx="191" cy="106"/>
              </a:xfrm>
              <a:prstGeom prst="ellipse">
                <a:avLst/>
              </a:pr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0" name="Freeform 10"/>
              <p:cNvSpPr>
                <a:spLocks noChangeArrowheads="1"/>
              </p:cNvSpPr>
              <p:nvPr/>
            </p:nvSpPr>
            <p:spPr bwMode="auto">
              <a:xfrm>
                <a:off x="3576" y="3715"/>
                <a:ext cx="382" cy="160"/>
              </a:xfrm>
              <a:custGeom>
                <a:avLst/>
                <a:gdLst>
                  <a:gd name="T0" fmla="*/ 377 w 382"/>
                  <a:gd name="T1" fmla="*/ 12 h 161"/>
                  <a:gd name="T2" fmla="*/ 258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0 h 161"/>
                  <a:gd name="T10" fmla="*/ 24 w 382"/>
                  <a:gd name="T11" fmla="*/ 130 h 161"/>
                  <a:gd name="T12" fmla="*/ 0 w 382"/>
                  <a:gd name="T13" fmla="*/ 160 h 161"/>
                  <a:gd name="T14" fmla="*/ 0 w 382"/>
                  <a:gd name="T15" fmla="*/ 136 h 161"/>
                  <a:gd name="T16" fmla="*/ 29 w 382"/>
                  <a:gd name="T17" fmla="*/ 106 h 161"/>
                  <a:gd name="T18" fmla="*/ 65 w 382"/>
                  <a:gd name="T19" fmla="*/ 82 h 161"/>
                  <a:gd name="T20" fmla="*/ 155 w 382"/>
                  <a:gd name="T21" fmla="*/ 36 h 161"/>
                  <a:gd name="T22" fmla="*/ 258 w 382"/>
                  <a:gd name="T23" fmla="*/ 12 h 161"/>
                  <a:gd name="T24" fmla="*/ 377 w 382"/>
                  <a:gd name="T25" fmla="*/ 0 h 161"/>
                  <a:gd name="T26" fmla="*/ 377 w 382"/>
                  <a:gd name="T27" fmla="*/ 0 h 161"/>
                  <a:gd name="T28" fmla="*/ 383 w 382"/>
                  <a:gd name="T29" fmla="*/ 0 h 161"/>
                  <a:gd name="T30" fmla="*/ 383 w 382"/>
                  <a:gd name="T31" fmla="*/ 12 h 161"/>
                  <a:gd name="T32" fmla="*/ 377 w 382"/>
                  <a:gd name="T33" fmla="*/ 12 h 161"/>
                  <a:gd name="T34" fmla="*/ 377 w 382"/>
                  <a:gd name="T35" fmla="*/ 12 h 161"/>
                  <a:gd name="T36" fmla="*/ 377 w 382"/>
                  <a:gd name="T37" fmla="*/ 12 h 1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1" name="Freeform 11"/>
              <p:cNvSpPr>
                <a:spLocks noChangeArrowheads="1"/>
              </p:cNvSpPr>
              <p:nvPr/>
            </p:nvSpPr>
            <p:spPr bwMode="auto">
              <a:xfrm>
                <a:off x="3696" y="4170"/>
                <a:ext cx="443" cy="65"/>
              </a:xfrm>
              <a:custGeom>
                <a:avLst/>
                <a:gdLst>
                  <a:gd name="T0" fmla="*/ 258 w 443"/>
                  <a:gd name="T1" fmla="*/ 53 h 66"/>
                  <a:gd name="T2" fmla="*/ 354 w 443"/>
                  <a:gd name="T3" fmla="*/ 47 h 66"/>
                  <a:gd name="T4" fmla="*/ 444 w 443"/>
                  <a:gd name="T5" fmla="*/ 24 h 66"/>
                  <a:gd name="T6" fmla="*/ 444 w 443"/>
                  <a:gd name="T7" fmla="*/ 35 h 66"/>
                  <a:gd name="T8" fmla="*/ 354 w 443"/>
                  <a:gd name="T9" fmla="*/ 59 h 66"/>
                  <a:gd name="T10" fmla="*/ 258 w 443"/>
                  <a:gd name="T11" fmla="*/ 65 h 66"/>
                  <a:gd name="T12" fmla="*/ 186 w 443"/>
                  <a:gd name="T13" fmla="*/ 59 h 66"/>
                  <a:gd name="T14" fmla="*/ 120 w 443"/>
                  <a:gd name="T15" fmla="*/ 47 h 66"/>
                  <a:gd name="T16" fmla="*/ 60 w 443"/>
                  <a:gd name="T17" fmla="*/ 35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5 h 66"/>
                  <a:gd name="T26" fmla="*/ 186 w 443"/>
                  <a:gd name="T27" fmla="*/ 47 h 66"/>
                  <a:gd name="T28" fmla="*/ 258 w 443"/>
                  <a:gd name="T29" fmla="*/ 53 h 66"/>
                  <a:gd name="T30" fmla="*/ 258 w 443"/>
                  <a:gd name="T31" fmla="*/ 53 h 6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3C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2" name="Freeform 12"/>
              <p:cNvSpPr>
                <a:spLocks noChangeArrowheads="1"/>
              </p:cNvSpPr>
              <p:nvPr/>
            </p:nvSpPr>
            <p:spPr bwMode="auto">
              <a:xfrm>
                <a:off x="3528" y="3906"/>
                <a:ext cx="88" cy="215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3 h 216"/>
                  <a:gd name="T6" fmla="*/ 59 w 89"/>
                  <a:gd name="T7" fmla="*/ 179 h 216"/>
                  <a:gd name="T8" fmla="*/ 88 w 89"/>
                  <a:gd name="T9" fmla="*/ 215 h 216"/>
                  <a:gd name="T10" fmla="*/ 71 w 89"/>
                  <a:gd name="T11" fmla="*/ 215 h 216"/>
                  <a:gd name="T12" fmla="*/ 42 w 89"/>
                  <a:gd name="T13" fmla="*/ 179 h 216"/>
                  <a:gd name="T14" fmla="*/ 18 w 89"/>
                  <a:gd name="T15" fmla="*/ 143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3" name="Freeform 13"/>
              <p:cNvSpPr>
                <a:spLocks noChangeArrowheads="1"/>
              </p:cNvSpPr>
              <p:nvPr/>
            </p:nvSpPr>
            <p:spPr bwMode="auto">
              <a:xfrm>
                <a:off x="3570" y="3745"/>
                <a:ext cx="749" cy="460"/>
              </a:xfrm>
              <a:custGeom>
                <a:avLst/>
                <a:gdLst>
                  <a:gd name="T0" fmla="*/ 385 w 747"/>
                  <a:gd name="T1" fmla="*/ 442 h 461"/>
                  <a:gd name="T2" fmla="*/ 313 w 747"/>
                  <a:gd name="T3" fmla="*/ 436 h 461"/>
                  <a:gd name="T4" fmla="*/ 247 w 747"/>
                  <a:gd name="T5" fmla="*/ 424 h 461"/>
                  <a:gd name="T6" fmla="*/ 186 w 747"/>
                  <a:gd name="T7" fmla="*/ 406 h 461"/>
                  <a:gd name="T8" fmla="*/ 132 w 747"/>
                  <a:gd name="T9" fmla="*/ 382 h 461"/>
                  <a:gd name="T10" fmla="*/ 83 w 747"/>
                  <a:gd name="T11" fmla="*/ 346 h 461"/>
                  <a:gd name="T12" fmla="*/ 53 w 747"/>
                  <a:gd name="T13" fmla="*/ 310 h 461"/>
                  <a:gd name="T14" fmla="*/ 30 w 747"/>
                  <a:gd name="T15" fmla="*/ 268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2 w 747"/>
                  <a:gd name="T25" fmla="*/ 77 h 461"/>
                  <a:gd name="T26" fmla="*/ 186 w 747"/>
                  <a:gd name="T27" fmla="*/ 47 h 461"/>
                  <a:gd name="T28" fmla="*/ 247 w 747"/>
                  <a:gd name="T29" fmla="*/ 30 h 461"/>
                  <a:gd name="T30" fmla="*/ 313 w 747"/>
                  <a:gd name="T31" fmla="*/ 18 h 461"/>
                  <a:gd name="T32" fmla="*/ 385 w 747"/>
                  <a:gd name="T33" fmla="*/ 12 h 461"/>
                  <a:gd name="T34" fmla="*/ 481 w 747"/>
                  <a:gd name="T35" fmla="*/ 18 h 461"/>
                  <a:gd name="T36" fmla="*/ 566 w 747"/>
                  <a:gd name="T37" fmla="*/ 41 h 461"/>
                  <a:gd name="T38" fmla="*/ 566 w 747"/>
                  <a:gd name="T39" fmla="*/ 36 h 461"/>
                  <a:gd name="T40" fmla="*/ 566 w 747"/>
                  <a:gd name="T41" fmla="*/ 30 h 461"/>
                  <a:gd name="T42" fmla="*/ 481 w 747"/>
                  <a:gd name="T43" fmla="*/ 6 h 461"/>
                  <a:gd name="T44" fmla="*/ 385 w 747"/>
                  <a:gd name="T45" fmla="*/ 0 h 461"/>
                  <a:gd name="T46" fmla="*/ 307 w 747"/>
                  <a:gd name="T47" fmla="*/ 6 h 461"/>
                  <a:gd name="T48" fmla="*/ 235 w 747"/>
                  <a:gd name="T49" fmla="*/ 18 h 461"/>
                  <a:gd name="T50" fmla="*/ 168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4 h 461"/>
                  <a:gd name="T64" fmla="*/ 30 w 747"/>
                  <a:gd name="T65" fmla="*/ 316 h 461"/>
                  <a:gd name="T66" fmla="*/ 65 w 747"/>
                  <a:gd name="T67" fmla="*/ 358 h 461"/>
                  <a:gd name="T68" fmla="*/ 113 w 747"/>
                  <a:gd name="T69" fmla="*/ 394 h 461"/>
                  <a:gd name="T70" fmla="*/ 168 w 747"/>
                  <a:gd name="T71" fmla="*/ 418 h 461"/>
                  <a:gd name="T72" fmla="*/ 235 w 747"/>
                  <a:gd name="T73" fmla="*/ 442 h 461"/>
                  <a:gd name="T74" fmla="*/ 307 w 747"/>
                  <a:gd name="T75" fmla="*/ 454 h 461"/>
                  <a:gd name="T76" fmla="*/ 385 w 747"/>
                  <a:gd name="T77" fmla="*/ 460 h 461"/>
                  <a:gd name="T78" fmla="*/ 451 w 747"/>
                  <a:gd name="T79" fmla="*/ 454 h 461"/>
                  <a:gd name="T80" fmla="*/ 511 w 747"/>
                  <a:gd name="T81" fmla="*/ 448 h 461"/>
                  <a:gd name="T82" fmla="*/ 613 w 747"/>
                  <a:gd name="T83" fmla="*/ 412 h 461"/>
                  <a:gd name="T84" fmla="*/ 662 w 747"/>
                  <a:gd name="T85" fmla="*/ 388 h 461"/>
                  <a:gd name="T86" fmla="*/ 698 w 747"/>
                  <a:gd name="T87" fmla="*/ 358 h 461"/>
                  <a:gd name="T88" fmla="*/ 728 w 747"/>
                  <a:gd name="T89" fmla="*/ 328 h 461"/>
                  <a:gd name="T90" fmla="*/ 752 w 747"/>
                  <a:gd name="T91" fmla="*/ 292 h 461"/>
                  <a:gd name="T92" fmla="*/ 746 w 747"/>
                  <a:gd name="T93" fmla="*/ 286 h 461"/>
                  <a:gd name="T94" fmla="*/ 734 w 747"/>
                  <a:gd name="T95" fmla="*/ 280 h 461"/>
                  <a:gd name="T96" fmla="*/ 716 w 747"/>
                  <a:gd name="T97" fmla="*/ 316 h 461"/>
                  <a:gd name="T98" fmla="*/ 686 w 747"/>
                  <a:gd name="T99" fmla="*/ 346 h 461"/>
                  <a:gd name="T100" fmla="*/ 650 w 747"/>
                  <a:gd name="T101" fmla="*/ 376 h 461"/>
                  <a:gd name="T102" fmla="*/ 608 w 747"/>
                  <a:gd name="T103" fmla="*/ 400 h 461"/>
                  <a:gd name="T104" fmla="*/ 505 w 747"/>
                  <a:gd name="T105" fmla="*/ 430 h 461"/>
                  <a:gd name="T106" fmla="*/ 445 w 747"/>
                  <a:gd name="T107" fmla="*/ 442 h 461"/>
                  <a:gd name="T108" fmla="*/ 385 w 747"/>
                  <a:gd name="T109" fmla="*/ 442 h 461"/>
                  <a:gd name="T110" fmla="*/ 385 w 747"/>
                  <a:gd name="T111" fmla="*/ 442 h 46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blipFill dpi="0" rotWithShape="0">
                <a:blip r:embed="rId13"/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" name="Freeform 14"/>
              <p:cNvSpPr>
                <a:spLocks noChangeArrowheads="1"/>
              </p:cNvSpPr>
              <p:nvPr/>
            </p:nvSpPr>
            <p:spPr bwMode="auto">
              <a:xfrm>
                <a:off x="4038" y="3721"/>
                <a:ext cx="95" cy="29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7 h 30"/>
                  <a:gd name="T6" fmla="*/ 95 w 96"/>
                  <a:gd name="T7" fmla="*/ 29 h 30"/>
                  <a:gd name="T8" fmla="*/ 95 w 96"/>
                  <a:gd name="T9" fmla="*/ 23 h 30"/>
                  <a:gd name="T10" fmla="*/ 95 w 96"/>
                  <a:gd name="T11" fmla="*/ 17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5" name="Oval 15"/>
              <p:cNvSpPr>
                <a:spLocks noChangeArrowheads="1"/>
              </p:cNvSpPr>
              <p:nvPr/>
            </p:nvSpPr>
            <p:spPr bwMode="auto">
              <a:xfrm>
                <a:off x="3911" y="3948"/>
                <a:ext cx="83" cy="52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35" name="Group 16"/>
            <p:cNvGrpSpPr>
              <a:grpSpLocks/>
            </p:cNvGrpSpPr>
            <p:nvPr/>
          </p:nvGrpSpPr>
          <p:grpSpPr bwMode="auto">
            <a:xfrm>
              <a:off x="1776" y="3631"/>
              <a:ext cx="1625" cy="682"/>
              <a:chOff x="1776" y="3631"/>
              <a:chExt cx="1625" cy="682"/>
            </a:xfrm>
          </p:grpSpPr>
          <p:sp>
            <p:nvSpPr>
              <p:cNvPr id="1067" name="Oval 17"/>
              <p:cNvSpPr>
                <a:spLocks noChangeArrowheads="1"/>
              </p:cNvSpPr>
              <p:nvPr/>
            </p:nvSpPr>
            <p:spPr bwMode="auto">
              <a:xfrm>
                <a:off x="2268" y="3934"/>
                <a:ext cx="637" cy="376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8" name="Oval 18"/>
              <p:cNvSpPr>
                <a:spLocks noChangeArrowheads="1"/>
              </p:cNvSpPr>
              <p:nvPr/>
            </p:nvSpPr>
            <p:spPr bwMode="auto">
              <a:xfrm>
                <a:off x="2314" y="3958"/>
                <a:ext cx="542" cy="331"/>
              </a:xfrm>
              <a:prstGeom prst="ellipse">
                <a:avLst/>
              </a:prstGeom>
              <a:gradFill rotWithShape="0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9" name="Oval 19"/>
              <p:cNvSpPr>
                <a:spLocks noChangeArrowheads="1"/>
              </p:cNvSpPr>
              <p:nvPr/>
            </p:nvSpPr>
            <p:spPr bwMode="auto">
              <a:xfrm>
                <a:off x="2341" y="3979"/>
                <a:ext cx="500" cy="298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0" name="Oval 20"/>
              <p:cNvSpPr>
                <a:spLocks noChangeArrowheads="1"/>
              </p:cNvSpPr>
              <p:nvPr/>
            </p:nvSpPr>
            <p:spPr bwMode="auto">
              <a:xfrm>
                <a:off x="2368" y="3997"/>
                <a:ext cx="443" cy="257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1" name="Oval 21"/>
              <p:cNvSpPr>
                <a:spLocks noChangeArrowheads="1"/>
              </p:cNvSpPr>
              <p:nvPr/>
            </p:nvSpPr>
            <p:spPr bwMode="auto">
              <a:xfrm>
                <a:off x="2385" y="4005"/>
                <a:ext cx="412" cy="239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2" name="Oval 22"/>
              <p:cNvSpPr>
                <a:spLocks noChangeArrowheads="1"/>
              </p:cNvSpPr>
              <p:nvPr/>
            </p:nvSpPr>
            <p:spPr bwMode="auto">
              <a:xfrm>
                <a:off x="2437" y="4026"/>
                <a:ext cx="305" cy="191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3" name="Oval 23"/>
              <p:cNvSpPr>
                <a:spLocks noChangeArrowheads="1"/>
              </p:cNvSpPr>
              <p:nvPr/>
            </p:nvSpPr>
            <p:spPr bwMode="auto">
              <a:xfrm>
                <a:off x="2476" y="4056"/>
                <a:ext cx="226" cy="134"/>
              </a:xfrm>
              <a:prstGeom prst="ellipse">
                <a:avLst/>
              </a:prstGeom>
              <a:gradFill rotWithShape="0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4" name="Oval 24"/>
              <p:cNvSpPr>
                <a:spLocks noChangeArrowheads="1"/>
              </p:cNvSpPr>
              <p:nvPr/>
            </p:nvSpPr>
            <p:spPr bwMode="auto">
              <a:xfrm>
                <a:off x="2542" y="4097"/>
                <a:ext cx="89" cy="59"/>
              </a:xfrm>
              <a:prstGeom prst="ellipse">
                <a:avLst/>
              </a:prstGeom>
              <a:gradFill rotWithShape="0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5" name="Freeform 25"/>
              <p:cNvSpPr>
                <a:spLocks noChangeArrowheads="1"/>
              </p:cNvSpPr>
              <p:nvPr/>
            </p:nvSpPr>
            <p:spPr bwMode="auto">
              <a:xfrm>
                <a:off x="2585" y="3822"/>
                <a:ext cx="448" cy="185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6 w 448"/>
                  <a:gd name="T9" fmla="*/ 60 h 186"/>
                  <a:gd name="T10" fmla="*/ 330 w 448"/>
                  <a:gd name="T11" fmla="*/ 84 h 186"/>
                  <a:gd name="T12" fmla="*/ 378 w 448"/>
                  <a:gd name="T13" fmla="*/ 113 h 186"/>
                  <a:gd name="T14" fmla="*/ 420 w 448"/>
                  <a:gd name="T15" fmla="*/ 149 h 186"/>
                  <a:gd name="T16" fmla="*/ 449 w 448"/>
                  <a:gd name="T17" fmla="*/ 185 h 186"/>
                  <a:gd name="T18" fmla="*/ 449 w 448"/>
                  <a:gd name="T19" fmla="*/ 161 h 186"/>
                  <a:gd name="T20" fmla="*/ 414 w 448"/>
                  <a:gd name="T21" fmla="*/ 125 h 186"/>
                  <a:gd name="T22" fmla="*/ 372 w 448"/>
                  <a:gd name="T23" fmla="*/ 95 h 186"/>
                  <a:gd name="T24" fmla="*/ 324 w 448"/>
                  <a:gd name="T25" fmla="*/ 66 h 186"/>
                  <a:gd name="T26" fmla="*/ 270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6" name="Freeform 26"/>
              <p:cNvSpPr>
                <a:spLocks noChangeArrowheads="1"/>
              </p:cNvSpPr>
              <p:nvPr/>
            </p:nvSpPr>
            <p:spPr bwMode="auto">
              <a:xfrm>
                <a:off x="2142" y="3852"/>
                <a:ext cx="891" cy="461"/>
              </a:xfrm>
              <a:custGeom>
                <a:avLst/>
                <a:gdLst>
                  <a:gd name="T0" fmla="*/ 23 w 890"/>
                  <a:gd name="T1" fmla="*/ 275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2 w 890"/>
                  <a:gd name="T13" fmla="*/ 36 h 462"/>
                  <a:gd name="T14" fmla="*/ 365 w 890"/>
                  <a:gd name="T15" fmla="*/ 24 h 462"/>
                  <a:gd name="T16" fmla="*/ 450 w 890"/>
                  <a:gd name="T17" fmla="*/ 18 h 462"/>
                  <a:gd name="T18" fmla="*/ 534 w 890"/>
                  <a:gd name="T19" fmla="*/ 24 h 462"/>
                  <a:gd name="T20" fmla="*/ 611 w 890"/>
                  <a:gd name="T21" fmla="*/ 36 h 462"/>
                  <a:gd name="T22" fmla="*/ 684 w 890"/>
                  <a:gd name="T23" fmla="*/ 60 h 462"/>
                  <a:gd name="T24" fmla="*/ 744 w 890"/>
                  <a:gd name="T25" fmla="*/ 96 h 462"/>
                  <a:gd name="T26" fmla="*/ 798 w 890"/>
                  <a:gd name="T27" fmla="*/ 132 h 462"/>
                  <a:gd name="T28" fmla="*/ 834 w 890"/>
                  <a:gd name="T29" fmla="*/ 174 h 462"/>
                  <a:gd name="T30" fmla="*/ 864 w 890"/>
                  <a:gd name="T31" fmla="*/ 222 h 462"/>
                  <a:gd name="T32" fmla="*/ 870 w 890"/>
                  <a:gd name="T33" fmla="*/ 275 h 462"/>
                  <a:gd name="T34" fmla="*/ 858 w 890"/>
                  <a:gd name="T35" fmla="*/ 329 h 462"/>
                  <a:gd name="T36" fmla="*/ 834 w 890"/>
                  <a:gd name="T37" fmla="*/ 377 h 462"/>
                  <a:gd name="T38" fmla="*/ 786 w 890"/>
                  <a:gd name="T39" fmla="*/ 425 h 462"/>
                  <a:gd name="T40" fmla="*/ 726 w 890"/>
                  <a:gd name="T41" fmla="*/ 461 h 462"/>
                  <a:gd name="T42" fmla="*/ 768 w 890"/>
                  <a:gd name="T43" fmla="*/ 461 h 462"/>
                  <a:gd name="T44" fmla="*/ 822 w 890"/>
                  <a:gd name="T45" fmla="*/ 425 h 462"/>
                  <a:gd name="T46" fmla="*/ 858 w 890"/>
                  <a:gd name="T47" fmla="*/ 377 h 462"/>
                  <a:gd name="T48" fmla="*/ 887 w 890"/>
                  <a:gd name="T49" fmla="*/ 329 h 462"/>
                  <a:gd name="T50" fmla="*/ 893 w 890"/>
                  <a:gd name="T51" fmla="*/ 275 h 462"/>
                  <a:gd name="T52" fmla="*/ 887 w 890"/>
                  <a:gd name="T53" fmla="*/ 222 h 462"/>
                  <a:gd name="T54" fmla="*/ 858 w 890"/>
                  <a:gd name="T55" fmla="*/ 168 h 462"/>
                  <a:gd name="T56" fmla="*/ 816 w 890"/>
                  <a:gd name="T57" fmla="*/ 120 h 462"/>
                  <a:gd name="T58" fmla="*/ 762 w 890"/>
                  <a:gd name="T59" fmla="*/ 84 h 462"/>
                  <a:gd name="T60" fmla="*/ 696 w 890"/>
                  <a:gd name="T61" fmla="*/ 48 h 462"/>
                  <a:gd name="T62" fmla="*/ 623 w 890"/>
                  <a:gd name="T63" fmla="*/ 24 h 462"/>
                  <a:gd name="T64" fmla="*/ 540 w 890"/>
                  <a:gd name="T65" fmla="*/ 6 h 462"/>
                  <a:gd name="T66" fmla="*/ 450 w 890"/>
                  <a:gd name="T67" fmla="*/ 0 h 462"/>
                  <a:gd name="T68" fmla="*/ 359 w 890"/>
                  <a:gd name="T69" fmla="*/ 6 h 462"/>
                  <a:gd name="T70" fmla="*/ 276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5 h 462"/>
                  <a:gd name="T84" fmla="*/ 6 w 890"/>
                  <a:gd name="T85" fmla="*/ 329 h 462"/>
                  <a:gd name="T86" fmla="*/ 35 w 890"/>
                  <a:gd name="T87" fmla="*/ 377 h 462"/>
                  <a:gd name="T88" fmla="*/ 71 w 890"/>
                  <a:gd name="T89" fmla="*/ 425 h 462"/>
                  <a:gd name="T90" fmla="*/ 125 w 890"/>
                  <a:gd name="T91" fmla="*/ 461 h 462"/>
                  <a:gd name="T92" fmla="*/ 167 w 890"/>
                  <a:gd name="T93" fmla="*/ 461 h 462"/>
                  <a:gd name="T94" fmla="*/ 107 w 890"/>
                  <a:gd name="T95" fmla="*/ 425 h 462"/>
                  <a:gd name="T96" fmla="*/ 59 w 890"/>
                  <a:gd name="T97" fmla="*/ 377 h 462"/>
                  <a:gd name="T98" fmla="*/ 35 w 890"/>
                  <a:gd name="T99" fmla="*/ 329 h 462"/>
                  <a:gd name="T100" fmla="*/ 23 w 890"/>
                  <a:gd name="T101" fmla="*/ 275 h 462"/>
                  <a:gd name="T102" fmla="*/ 23 w 890"/>
                  <a:gd name="T103" fmla="*/ 275 h 46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3C1"/>
                  </a:gs>
                  <a:gs pos="100000">
                    <a:srgbClr val="0088E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7" name="Freeform 27"/>
              <p:cNvSpPr>
                <a:spLocks noChangeArrowheads="1"/>
              </p:cNvSpPr>
              <p:nvPr/>
            </p:nvSpPr>
            <p:spPr bwMode="auto">
              <a:xfrm>
                <a:off x="2082" y="3828"/>
                <a:ext cx="406" cy="485"/>
              </a:xfrm>
              <a:custGeom>
                <a:avLst/>
                <a:gdLst>
                  <a:gd name="T0" fmla="*/ 18 w 406"/>
                  <a:gd name="T1" fmla="*/ 299 h 486"/>
                  <a:gd name="T2" fmla="*/ 24 w 406"/>
                  <a:gd name="T3" fmla="*/ 245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2 w 406"/>
                  <a:gd name="T13" fmla="*/ 42 h 486"/>
                  <a:gd name="T14" fmla="*/ 330 w 406"/>
                  <a:gd name="T15" fmla="*/ 24 h 486"/>
                  <a:gd name="T16" fmla="*/ 407 w 406"/>
                  <a:gd name="T17" fmla="*/ 6 h 486"/>
                  <a:gd name="T18" fmla="*/ 407 w 406"/>
                  <a:gd name="T19" fmla="*/ 0 h 486"/>
                  <a:gd name="T20" fmla="*/ 324 w 406"/>
                  <a:gd name="T21" fmla="*/ 12 h 486"/>
                  <a:gd name="T22" fmla="*/ 246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5 h 486"/>
                  <a:gd name="T34" fmla="*/ 0 w 406"/>
                  <a:gd name="T35" fmla="*/ 299 h 486"/>
                  <a:gd name="T36" fmla="*/ 6 w 406"/>
                  <a:gd name="T37" fmla="*/ 347 h 486"/>
                  <a:gd name="T38" fmla="*/ 30 w 406"/>
                  <a:gd name="T39" fmla="*/ 395 h 486"/>
                  <a:gd name="T40" fmla="*/ 66 w 406"/>
                  <a:gd name="T41" fmla="*/ 443 h 486"/>
                  <a:gd name="T42" fmla="*/ 107 w 406"/>
                  <a:gd name="T43" fmla="*/ 485 h 486"/>
                  <a:gd name="T44" fmla="*/ 131 w 406"/>
                  <a:gd name="T45" fmla="*/ 485 h 486"/>
                  <a:gd name="T46" fmla="*/ 83 w 406"/>
                  <a:gd name="T47" fmla="*/ 449 h 486"/>
                  <a:gd name="T48" fmla="*/ 48 w 406"/>
                  <a:gd name="T49" fmla="*/ 401 h 486"/>
                  <a:gd name="T50" fmla="*/ 24 w 406"/>
                  <a:gd name="T51" fmla="*/ 353 h 486"/>
                  <a:gd name="T52" fmla="*/ 18 w 406"/>
                  <a:gd name="T53" fmla="*/ 299 h 486"/>
                  <a:gd name="T54" fmla="*/ 18 w 406"/>
                  <a:gd name="T55" fmla="*/ 299 h 48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8" name="Freeform 28"/>
              <p:cNvSpPr>
                <a:spLocks noChangeArrowheads="1"/>
              </p:cNvSpPr>
              <p:nvPr/>
            </p:nvSpPr>
            <p:spPr bwMode="auto">
              <a:xfrm>
                <a:off x="2987" y="4044"/>
                <a:ext cx="107" cy="251"/>
              </a:xfrm>
              <a:custGeom>
                <a:avLst/>
                <a:gdLst>
                  <a:gd name="T0" fmla="*/ 90 w 107"/>
                  <a:gd name="T1" fmla="*/ 84 h 252"/>
                  <a:gd name="T2" fmla="*/ 84 w 107"/>
                  <a:gd name="T3" fmla="*/ 131 h 252"/>
                  <a:gd name="T4" fmla="*/ 66 w 107"/>
                  <a:gd name="T5" fmla="*/ 173 h 252"/>
                  <a:gd name="T6" fmla="*/ 36 w 107"/>
                  <a:gd name="T7" fmla="*/ 215 h 252"/>
                  <a:gd name="T8" fmla="*/ 0 w 107"/>
                  <a:gd name="T9" fmla="*/ 251 h 252"/>
                  <a:gd name="T10" fmla="*/ 18 w 107"/>
                  <a:gd name="T11" fmla="*/ 251 h 252"/>
                  <a:gd name="T12" fmla="*/ 53 w 107"/>
                  <a:gd name="T13" fmla="*/ 215 h 252"/>
                  <a:gd name="T14" fmla="*/ 84 w 107"/>
                  <a:gd name="T15" fmla="*/ 173 h 252"/>
                  <a:gd name="T16" fmla="*/ 102 w 107"/>
                  <a:gd name="T17" fmla="*/ 131 h 252"/>
                  <a:gd name="T18" fmla="*/ 108 w 107"/>
                  <a:gd name="T19" fmla="*/ 84 h 252"/>
                  <a:gd name="T20" fmla="*/ 102 w 107"/>
                  <a:gd name="T21" fmla="*/ 42 h 252"/>
                  <a:gd name="T22" fmla="*/ 90 w 107"/>
                  <a:gd name="T23" fmla="*/ 0 h 252"/>
                  <a:gd name="T24" fmla="*/ 66 w 107"/>
                  <a:gd name="T25" fmla="*/ 0 h 252"/>
                  <a:gd name="T26" fmla="*/ 84 w 107"/>
                  <a:gd name="T27" fmla="*/ 42 h 252"/>
                  <a:gd name="T28" fmla="*/ 90 w 107"/>
                  <a:gd name="T29" fmla="*/ 84 h 252"/>
                  <a:gd name="T30" fmla="*/ 90 w 107"/>
                  <a:gd name="T31" fmla="*/ 84 h 2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FBB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9" name="Freeform 29"/>
              <p:cNvSpPr>
                <a:spLocks noChangeArrowheads="1"/>
              </p:cNvSpPr>
              <p:nvPr/>
            </p:nvSpPr>
            <p:spPr bwMode="auto">
              <a:xfrm>
                <a:off x="2068" y="3685"/>
                <a:ext cx="834" cy="149"/>
              </a:xfrm>
              <a:custGeom>
                <a:avLst/>
                <a:gdLst>
                  <a:gd name="T0" fmla="*/ 517 w 835"/>
                  <a:gd name="T1" fmla="*/ 18 h 150"/>
                  <a:gd name="T2" fmla="*/ 596 w 835"/>
                  <a:gd name="T3" fmla="*/ 24 h 150"/>
                  <a:gd name="T4" fmla="*/ 681 w 835"/>
                  <a:gd name="T5" fmla="*/ 30 h 150"/>
                  <a:gd name="T6" fmla="*/ 754 w 835"/>
                  <a:gd name="T7" fmla="*/ 42 h 150"/>
                  <a:gd name="T8" fmla="*/ 827 w 835"/>
                  <a:gd name="T9" fmla="*/ 60 h 150"/>
                  <a:gd name="T10" fmla="*/ 834 w 835"/>
                  <a:gd name="T11" fmla="*/ 42 h 150"/>
                  <a:gd name="T12" fmla="*/ 760 w 835"/>
                  <a:gd name="T13" fmla="*/ 24 h 150"/>
                  <a:gd name="T14" fmla="*/ 687 w 835"/>
                  <a:gd name="T15" fmla="*/ 12 h 150"/>
                  <a:gd name="T16" fmla="*/ 602 w 835"/>
                  <a:gd name="T17" fmla="*/ 6 h 150"/>
                  <a:gd name="T18" fmla="*/ 517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7 h 150"/>
                  <a:gd name="T26" fmla="*/ 0 w 835"/>
                  <a:gd name="T27" fmla="*/ 131 h 150"/>
                  <a:gd name="T28" fmla="*/ 19 w 835"/>
                  <a:gd name="T29" fmla="*/ 149 h 150"/>
                  <a:gd name="T30" fmla="*/ 122 w 835"/>
                  <a:gd name="T31" fmla="*/ 95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7 w 835"/>
                  <a:gd name="T37" fmla="*/ 18 h 150"/>
                  <a:gd name="T38" fmla="*/ 517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rgbClr val="0088E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0" name="Freeform 30"/>
              <p:cNvSpPr>
                <a:spLocks noChangeArrowheads="1"/>
              </p:cNvSpPr>
              <p:nvPr/>
            </p:nvSpPr>
            <p:spPr bwMode="auto">
              <a:xfrm>
                <a:off x="1867" y="3853"/>
                <a:ext cx="170" cy="460"/>
              </a:xfrm>
              <a:custGeom>
                <a:avLst/>
                <a:gdLst>
                  <a:gd name="T0" fmla="*/ 31 w 171"/>
                  <a:gd name="T1" fmla="*/ 262 h 461"/>
                  <a:gd name="T2" fmla="*/ 43 w 171"/>
                  <a:gd name="T3" fmla="*/ 191 h 461"/>
                  <a:gd name="T4" fmla="*/ 67 w 171"/>
                  <a:gd name="T5" fmla="*/ 131 h 461"/>
                  <a:gd name="T6" fmla="*/ 115 w 171"/>
                  <a:gd name="T7" fmla="*/ 72 h 461"/>
                  <a:gd name="T8" fmla="*/ 170 w 171"/>
                  <a:gd name="T9" fmla="*/ 18 h 461"/>
                  <a:gd name="T10" fmla="*/ 152 w 171"/>
                  <a:gd name="T11" fmla="*/ 0 h 461"/>
                  <a:gd name="T12" fmla="*/ 85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2 h 461"/>
                  <a:gd name="T20" fmla="*/ 6 w 171"/>
                  <a:gd name="T21" fmla="*/ 316 h 461"/>
                  <a:gd name="T22" fmla="*/ 25 w 171"/>
                  <a:gd name="T23" fmla="*/ 364 h 461"/>
                  <a:gd name="T24" fmla="*/ 49 w 171"/>
                  <a:gd name="T25" fmla="*/ 412 h 461"/>
                  <a:gd name="T26" fmla="*/ 85 w 171"/>
                  <a:gd name="T27" fmla="*/ 460 h 461"/>
                  <a:gd name="T28" fmla="*/ 121 w 171"/>
                  <a:gd name="T29" fmla="*/ 460 h 461"/>
                  <a:gd name="T30" fmla="*/ 85 w 171"/>
                  <a:gd name="T31" fmla="*/ 412 h 461"/>
                  <a:gd name="T32" fmla="*/ 55 w 171"/>
                  <a:gd name="T33" fmla="*/ 364 h 461"/>
                  <a:gd name="T34" fmla="*/ 37 w 171"/>
                  <a:gd name="T35" fmla="*/ 316 h 461"/>
                  <a:gd name="T36" fmla="*/ 31 w 171"/>
                  <a:gd name="T37" fmla="*/ 262 h 461"/>
                  <a:gd name="T38" fmla="*/ 31 w 171"/>
                  <a:gd name="T39" fmla="*/ 262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rgbClr val="0088E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1" name="Freeform 31"/>
              <p:cNvSpPr>
                <a:spLocks noChangeArrowheads="1"/>
              </p:cNvSpPr>
              <p:nvPr/>
            </p:nvSpPr>
            <p:spPr bwMode="auto">
              <a:xfrm>
                <a:off x="2951" y="3751"/>
                <a:ext cx="359" cy="562"/>
              </a:xfrm>
              <a:custGeom>
                <a:avLst/>
                <a:gdLst>
                  <a:gd name="T0" fmla="*/ 359 w 360"/>
                  <a:gd name="T1" fmla="*/ 364 h 563"/>
                  <a:gd name="T2" fmla="*/ 352 w 360"/>
                  <a:gd name="T3" fmla="*/ 304 h 563"/>
                  <a:gd name="T4" fmla="*/ 334 w 360"/>
                  <a:gd name="T5" fmla="*/ 251 h 563"/>
                  <a:gd name="T6" fmla="*/ 304 w 360"/>
                  <a:gd name="T7" fmla="*/ 204 h 563"/>
                  <a:gd name="T8" fmla="*/ 261 w 360"/>
                  <a:gd name="T9" fmla="*/ 156 h 563"/>
                  <a:gd name="T10" fmla="*/ 212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8 w 360"/>
                  <a:gd name="T25" fmla="*/ 114 h 563"/>
                  <a:gd name="T26" fmla="*/ 237 w 360"/>
                  <a:gd name="T27" fmla="*/ 162 h 563"/>
                  <a:gd name="T28" fmla="*/ 273 w 360"/>
                  <a:gd name="T29" fmla="*/ 210 h 563"/>
                  <a:gd name="T30" fmla="*/ 298 w 360"/>
                  <a:gd name="T31" fmla="*/ 257 h 563"/>
                  <a:gd name="T32" fmla="*/ 316 w 360"/>
                  <a:gd name="T33" fmla="*/ 310 h 563"/>
                  <a:gd name="T34" fmla="*/ 322 w 360"/>
                  <a:gd name="T35" fmla="*/ 364 h 563"/>
                  <a:gd name="T36" fmla="*/ 316 w 360"/>
                  <a:gd name="T37" fmla="*/ 418 h 563"/>
                  <a:gd name="T38" fmla="*/ 298 w 360"/>
                  <a:gd name="T39" fmla="*/ 466 h 563"/>
                  <a:gd name="T40" fmla="*/ 273 w 360"/>
                  <a:gd name="T41" fmla="*/ 514 h 563"/>
                  <a:gd name="T42" fmla="*/ 237 w 360"/>
                  <a:gd name="T43" fmla="*/ 562 h 563"/>
                  <a:gd name="T44" fmla="*/ 267 w 360"/>
                  <a:gd name="T45" fmla="*/ 562 h 563"/>
                  <a:gd name="T46" fmla="*/ 310 w 360"/>
                  <a:gd name="T47" fmla="*/ 514 h 563"/>
                  <a:gd name="T48" fmla="*/ 334 w 360"/>
                  <a:gd name="T49" fmla="*/ 466 h 563"/>
                  <a:gd name="T50" fmla="*/ 352 w 360"/>
                  <a:gd name="T51" fmla="*/ 418 h 563"/>
                  <a:gd name="T52" fmla="*/ 359 w 360"/>
                  <a:gd name="T53" fmla="*/ 364 h 563"/>
                  <a:gd name="T54" fmla="*/ 359 w 360"/>
                  <a:gd name="T55" fmla="*/ 364 h 56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2" name="Freeform 32"/>
              <p:cNvSpPr>
                <a:spLocks noChangeArrowheads="1"/>
              </p:cNvSpPr>
              <p:nvPr/>
            </p:nvSpPr>
            <p:spPr bwMode="auto">
              <a:xfrm>
                <a:off x="2318" y="3631"/>
                <a:ext cx="1077" cy="424"/>
              </a:xfrm>
              <a:custGeom>
                <a:avLst/>
                <a:gdLst>
                  <a:gd name="T0" fmla="*/ 1052 w 1078"/>
                  <a:gd name="T1" fmla="*/ 424 h 425"/>
                  <a:gd name="T2" fmla="*/ 1077 w 1078"/>
                  <a:gd name="T3" fmla="*/ 418 h 425"/>
                  <a:gd name="T4" fmla="*/ 1065 w 1078"/>
                  <a:gd name="T5" fmla="*/ 376 h 425"/>
                  <a:gd name="T6" fmla="*/ 1046 w 1078"/>
                  <a:gd name="T7" fmla="*/ 335 h 425"/>
                  <a:gd name="T8" fmla="*/ 985 w 1078"/>
                  <a:gd name="T9" fmla="*/ 251 h 425"/>
                  <a:gd name="T10" fmla="*/ 906 w 1078"/>
                  <a:gd name="T11" fmla="*/ 180 h 425"/>
                  <a:gd name="T12" fmla="*/ 809 w 1078"/>
                  <a:gd name="T13" fmla="*/ 120 h 425"/>
                  <a:gd name="T14" fmla="*/ 693 w 1078"/>
                  <a:gd name="T15" fmla="*/ 72 h 425"/>
                  <a:gd name="T16" fmla="*/ 559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3 w 1078"/>
                  <a:gd name="T35" fmla="*/ 42 h 425"/>
                  <a:gd name="T36" fmla="*/ 681 w 1078"/>
                  <a:gd name="T37" fmla="*/ 84 h 425"/>
                  <a:gd name="T38" fmla="*/ 797 w 1078"/>
                  <a:gd name="T39" fmla="*/ 132 h 425"/>
                  <a:gd name="T40" fmla="*/ 894 w 1078"/>
                  <a:gd name="T41" fmla="*/ 192 h 425"/>
                  <a:gd name="T42" fmla="*/ 967 w 1078"/>
                  <a:gd name="T43" fmla="*/ 263 h 425"/>
                  <a:gd name="T44" fmla="*/ 998 w 1078"/>
                  <a:gd name="T45" fmla="*/ 299 h 425"/>
                  <a:gd name="T46" fmla="*/ 1022 w 1078"/>
                  <a:gd name="T47" fmla="*/ 341 h 425"/>
                  <a:gd name="T48" fmla="*/ 1040 w 1078"/>
                  <a:gd name="T49" fmla="*/ 382 h 425"/>
                  <a:gd name="T50" fmla="*/ 1052 w 1078"/>
                  <a:gd name="T51" fmla="*/ 424 h 425"/>
                  <a:gd name="T52" fmla="*/ 1052 w 1078"/>
                  <a:gd name="T53" fmla="*/ 424 h 4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3" name="Freeform 33"/>
              <p:cNvSpPr>
                <a:spLocks noChangeArrowheads="1"/>
              </p:cNvSpPr>
              <p:nvPr/>
            </p:nvSpPr>
            <p:spPr bwMode="auto">
              <a:xfrm>
                <a:off x="3304" y="4080"/>
                <a:ext cx="97" cy="233"/>
              </a:xfrm>
              <a:custGeom>
                <a:avLst/>
                <a:gdLst>
                  <a:gd name="T0" fmla="*/ 0 w 98"/>
                  <a:gd name="T1" fmla="*/ 233 h 234"/>
                  <a:gd name="T2" fmla="*/ 25 w 98"/>
                  <a:gd name="T3" fmla="*/ 233 h 234"/>
                  <a:gd name="T4" fmla="*/ 54 w 98"/>
                  <a:gd name="T5" fmla="*/ 185 h 234"/>
                  <a:gd name="T6" fmla="*/ 79 w 98"/>
                  <a:gd name="T7" fmla="*/ 137 h 234"/>
                  <a:gd name="T8" fmla="*/ 91 w 98"/>
                  <a:gd name="T9" fmla="*/ 90 h 234"/>
                  <a:gd name="T10" fmla="*/ 97 w 98"/>
                  <a:gd name="T11" fmla="*/ 36 h 234"/>
                  <a:gd name="T12" fmla="*/ 97 w 98"/>
                  <a:gd name="T13" fmla="*/ 0 h 234"/>
                  <a:gd name="T14" fmla="*/ 73 w 98"/>
                  <a:gd name="T15" fmla="*/ 0 h 234"/>
                  <a:gd name="T16" fmla="*/ 73 w 98"/>
                  <a:gd name="T17" fmla="*/ 36 h 234"/>
                  <a:gd name="T18" fmla="*/ 66 w 98"/>
                  <a:gd name="T19" fmla="*/ 90 h 234"/>
                  <a:gd name="T20" fmla="*/ 54 w 98"/>
                  <a:gd name="T21" fmla="*/ 137 h 234"/>
                  <a:gd name="T22" fmla="*/ 31 w 98"/>
                  <a:gd name="T23" fmla="*/ 185 h 234"/>
                  <a:gd name="T24" fmla="*/ 0 w 98"/>
                  <a:gd name="T25" fmla="*/ 233 h 234"/>
                  <a:gd name="T26" fmla="*/ 0 w 98"/>
                  <a:gd name="T27" fmla="*/ 233 h 2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4" name="Freeform 34"/>
              <p:cNvSpPr>
                <a:spLocks noChangeArrowheads="1"/>
              </p:cNvSpPr>
              <p:nvPr/>
            </p:nvSpPr>
            <p:spPr bwMode="auto">
              <a:xfrm>
                <a:off x="1776" y="3673"/>
                <a:ext cx="480" cy="640"/>
              </a:xfrm>
              <a:custGeom>
                <a:avLst/>
                <a:gdLst>
                  <a:gd name="T0" fmla="*/ 18 w 481"/>
                  <a:gd name="T1" fmla="*/ 442 h 641"/>
                  <a:gd name="T2" fmla="*/ 24 w 481"/>
                  <a:gd name="T3" fmla="*/ 370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1 w 481"/>
                  <a:gd name="T13" fmla="*/ 84 h 641"/>
                  <a:gd name="T14" fmla="*/ 383 w 481"/>
                  <a:gd name="T15" fmla="*/ 48 h 641"/>
                  <a:gd name="T16" fmla="*/ 480 w 481"/>
                  <a:gd name="T17" fmla="*/ 12 h 641"/>
                  <a:gd name="T18" fmla="*/ 456 w 481"/>
                  <a:gd name="T19" fmla="*/ 0 h 641"/>
                  <a:gd name="T20" fmla="*/ 358 w 481"/>
                  <a:gd name="T21" fmla="*/ 36 h 641"/>
                  <a:gd name="T22" fmla="*/ 273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0 h 641"/>
                  <a:gd name="T34" fmla="*/ 0 w 481"/>
                  <a:gd name="T35" fmla="*/ 442 h 641"/>
                  <a:gd name="T36" fmla="*/ 6 w 481"/>
                  <a:gd name="T37" fmla="*/ 496 h 641"/>
                  <a:gd name="T38" fmla="*/ 18 w 481"/>
                  <a:gd name="T39" fmla="*/ 544 h 641"/>
                  <a:gd name="T40" fmla="*/ 43 w 481"/>
                  <a:gd name="T41" fmla="*/ 592 h 641"/>
                  <a:gd name="T42" fmla="*/ 73 w 481"/>
                  <a:gd name="T43" fmla="*/ 640 h 641"/>
                  <a:gd name="T44" fmla="*/ 97 w 481"/>
                  <a:gd name="T45" fmla="*/ 640 h 641"/>
                  <a:gd name="T46" fmla="*/ 67 w 481"/>
                  <a:gd name="T47" fmla="*/ 592 h 641"/>
                  <a:gd name="T48" fmla="*/ 43 w 481"/>
                  <a:gd name="T49" fmla="*/ 544 h 641"/>
                  <a:gd name="T50" fmla="*/ 24 w 481"/>
                  <a:gd name="T51" fmla="*/ 496 h 641"/>
                  <a:gd name="T52" fmla="*/ 18 w 481"/>
                  <a:gd name="T53" fmla="*/ 442 h 641"/>
                  <a:gd name="T54" fmla="*/ 18 w 481"/>
                  <a:gd name="T55" fmla="*/ 442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rgbClr val="0088E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36" name="Group 35"/>
            <p:cNvGrpSpPr>
              <a:grpSpLocks/>
            </p:cNvGrpSpPr>
            <p:nvPr/>
          </p:nvGrpSpPr>
          <p:grpSpPr bwMode="auto">
            <a:xfrm>
              <a:off x="4128" y="3360"/>
              <a:ext cx="1350" cy="820"/>
              <a:chOff x="4128" y="3360"/>
              <a:chExt cx="1350" cy="820"/>
            </a:xfrm>
          </p:grpSpPr>
          <p:sp>
            <p:nvSpPr>
              <p:cNvPr id="1050" name="Freeform 36"/>
              <p:cNvSpPr>
                <a:spLocks noChangeArrowheads="1"/>
              </p:cNvSpPr>
              <p:nvPr/>
            </p:nvSpPr>
            <p:spPr bwMode="auto">
              <a:xfrm>
                <a:off x="4200" y="3402"/>
                <a:ext cx="1200" cy="730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5 h 731"/>
                  <a:gd name="T10" fmla="*/ 12 w 1201"/>
                  <a:gd name="T11" fmla="*/ 436 h 731"/>
                  <a:gd name="T12" fmla="*/ 101 w 1201"/>
                  <a:gd name="T13" fmla="*/ 568 h 731"/>
                  <a:gd name="T14" fmla="*/ 263 w 1201"/>
                  <a:gd name="T15" fmla="*/ 670 h 731"/>
                  <a:gd name="T16" fmla="*/ 484 w 1201"/>
                  <a:gd name="T17" fmla="*/ 724 h 731"/>
                  <a:gd name="T18" fmla="*/ 722 w 1201"/>
                  <a:gd name="T19" fmla="*/ 724 h 731"/>
                  <a:gd name="T20" fmla="*/ 937 w 1201"/>
                  <a:gd name="T21" fmla="*/ 670 h 731"/>
                  <a:gd name="T22" fmla="*/ 1099 w 1201"/>
                  <a:gd name="T23" fmla="*/ 568 h 731"/>
                  <a:gd name="T24" fmla="*/ 1188 w 1201"/>
                  <a:gd name="T25" fmla="*/ 436 h 731"/>
                  <a:gd name="T26" fmla="*/ 1200 w 1201"/>
                  <a:gd name="T27" fmla="*/ 365 h 731"/>
                  <a:gd name="T28" fmla="*/ 1188 w 1201"/>
                  <a:gd name="T29" fmla="*/ 294 h 731"/>
                  <a:gd name="T30" fmla="*/ 1099 w 1201"/>
                  <a:gd name="T31" fmla="*/ 162 h 731"/>
                  <a:gd name="T32" fmla="*/ 937 w 1201"/>
                  <a:gd name="T33" fmla="*/ 60 h 731"/>
                  <a:gd name="T34" fmla="*/ 722 w 1201"/>
                  <a:gd name="T35" fmla="*/ 6 h 731"/>
                  <a:gd name="T36" fmla="*/ 603 w 1201"/>
                  <a:gd name="T37" fmla="*/ 0 h 731"/>
                  <a:gd name="T38" fmla="*/ 490 w 1201"/>
                  <a:gd name="T39" fmla="*/ 700 h 731"/>
                  <a:gd name="T40" fmla="*/ 287 w 1201"/>
                  <a:gd name="T41" fmla="*/ 646 h 731"/>
                  <a:gd name="T42" fmla="*/ 131 w 1201"/>
                  <a:gd name="T43" fmla="*/ 556 h 731"/>
                  <a:gd name="T44" fmla="*/ 48 w 1201"/>
                  <a:gd name="T45" fmla="*/ 436 h 731"/>
                  <a:gd name="T46" fmla="*/ 36 w 1201"/>
                  <a:gd name="T47" fmla="*/ 365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6 w 1201"/>
                  <a:gd name="T57" fmla="*/ 30 h 731"/>
                  <a:gd name="T58" fmla="*/ 919 w 1201"/>
                  <a:gd name="T59" fmla="*/ 84 h 731"/>
                  <a:gd name="T60" fmla="*/ 1069 w 1201"/>
                  <a:gd name="T61" fmla="*/ 174 h 731"/>
                  <a:gd name="T62" fmla="*/ 1152 w 1201"/>
                  <a:gd name="T63" fmla="*/ 300 h 731"/>
                  <a:gd name="T64" fmla="*/ 1152 w 1201"/>
                  <a:gd name="T65" fmla="*/ 436 h 731"/>
                  <a:gd name="T66" fmla="*/ 1069 w 1201"/>
                  <a:gd name="T67" fmla="*/ 556 h 731"/>
                  <a:gd name="T68" fmla="*/ 919 w 1201"/>
                  <a:gd name="T69" fmla="*/ 646 h 731"/>
                  <a:gd name="T70" fmla="*/ 716 w 1201"/>
                  <a:gd name="T71" fmla="*/ 700 h 731"/>
                  <a:gd name="T72" fmla="*/ 603 w 1201"/>
                  <a:gd name="T73" fmla="*/ 706 h 7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1" name="Freeform 37"/>
              <p:cNvSpPr>
                <a:spLocks noChangeArrowheads="1"/>
              </p:cNvSpPr>
              <p:nvPr/>
            </p:nvSpPr>
            <p:spPr bwMode="auto">
              <a:xfrm>
                <a:off x="4128" y="3366"/>
                <a:ext cx="543" cy="736"/>
              </a:xfrm>
              <a:custGeom>
                <a:avLst/>
                <a:gdLst>
                  <a:gd name="T0" fmla="*/ 24 w 544"/>
                  <a:gd name="T1" fmla="*/ 401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4 w 544"/>
                  <a:gd name="T13" fmla="*/ 60 h 737"/>
                  <a:gd name="T14" fmla="*/ 435 w 544"/>
                  <a:gd name="T15" fmla="*/ 30 h 737"/>
                  <a:gd name="T16" fmla="*/ 543 w 544"/>
                  <a:gd name="T17" fmla="*/ 12 h 737"/>
                  <a:gd name="T18" fmla="*/ 543 w 544"/>
                  <a:gd name="T19" fmla="*/ 0 h 737"/>
                  <a:gd name="T20" fmla="*/ 429 w 544"/>
                  <a:gd name="T21" fmla="*/ 18 h 737"/>
                  <a:gd name="T22" fmla="*/ 328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1 h 737"/>
                  <a:gd name="T36" fmla="*/ 6 w 544"/>
                  <a:gd name="T37" fmla="*/ 454 h 737"/>
                  <a:gd name="T38" fmla="*/ 18 w 544"/>
                  <a:gd name="T39" fmla="*/ 502 h 737"/>
                  <a:gd name="T40" fmla="*/ 42 w 544"/>
                  <a:gd name="T41" fmla="*/ 544 h 737"/>
                  <a:gd name="T42" fmla="*/ 78 w 544"/>
                  <a:gd name="T43" fmla="*/ 592 h 737"/>
                  <a:gd name="T44" fmla="*/ 114 w 544"/>
                  <a:gd name="T45" fmla="*/ 634 h 737"/>
                  <a:gd name="T46" fmla="*/ 161 w 544"/>
                  <a:gd name="T47" fmla="*/ 670 h 737"/>
                  <a:gd name="T48" fmla="*/ 221 w 544"/>
                  <a:gd name="T49" fmla="*/ 706 h 737"/>
                  <a:gd name="T50" fmla="*/ 280 w 544"/>
                  <a:gd name="T51" fmla="*/ 736 h 737"/>
                  <a:gd name="T52" fmla="*/ 322 w 544"/>
                  <a:gd name="T53" fmla="*/ 736 h 737"/>
                  <a:gd name="T54" fmla="*/ 257 w 544"/>
                  <a:gd name="T55" fmla="*/ 706 h 737"/>
                  <a:gd name="T56" fmla="*/ 203 w 544"/>
                  <a:gd name="T57" fmla="*/ 670 h 737"/>
                  <a:gd name="T58" fmla="*/ 149 w 544"/>
                  <a:gd name="T59" fmla="*/ 634 h 737"/>
                  <a:gd name="T60" fmla="*/ 108 w 544"/>
                  <a:gd name="T61" fmla="*/ 592 h 737"/>
                  <a:gd name="T62" fmla="*/ 72 w 544"/>
                  <a:gd name="T63" fmla="*/ 550 h 737"/>
                  <a:gd name="T64" fmla="*/ 48 w 544"/>
                  <a:gd name="T65" fmla="*/ 502 h 737"/>
                  <a:gd name="T66" fmla="*/ 30 w 544"/>
                  <a:gd name="T67" fmla="*/ 454 h 737"/>
                  <a:gd name="T68" fmla="*/ 24 w 544"/>
                  <a:gd name="T69" fmla="*/ 401 h 737"/>
                  <a:gd name="T70" fmla="*/ 24 w 544"/>
                  <a:gd name="T71" fmla="*/ 401 h 7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2" name="Freeform 38"/>
              <p:cNvSpPr>
                <a:spLocks noChangeArrowheads="1"/>
              </p:cNvSpPr>
              <p:nvPr/>
            </p:nvSpPr>
            <p:spPr bwMode="auto">
              <a:xfrm>
                <a:off x="4792" y="3360"/>
                <a:ext cx="608" cy="251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5 w 609"/>
                  <a:gd name="T9" fmla="*/ 78 h 252"/>
                  <a:gd name="T10" fmla="*/ 447 w 609"/>
                  <a:gd name="T11" fmla="*/ 114 h 252"/>
                  <a:gd name="T12" fmla="*/ 513 w 609"/>
                  <a:gd name="T13" fmla="*/ 155 h 252"/>
                  <a:gd name="T14" fmla="*/ 566 w 609"/>
                  <a:gd name="T15" fmla="*/ 197 h 252"/>
                  <a:gd name="T16" fmla="*/ 608 w 609"/>
                  <a:gd name="T17" fmla="*/ 251 h 252"/>
                  <a:gd name="T18" fmla="*/ 608 w 609"/>
                  <a:gd name="T19" fmla="*/ 215 h 252"/>
                  <a:gd name="T20" fmla="*/ 560 w 609"/>
                  <a:gd name="T21" fmla="*/ 167 h 252"/>
                  <a:gd name="T22" fmla="*/ 501 w 609"/>
                  <a:gd name="T23" fmla="*/ 126 h 252"/>
                  <a:gd name="T24" fmla="*/ 435 w 609"/>
                  <a:gd name="T25" fmla="*/ 90 h 252"/>
                  <a:gd name="T26" fmla="*/ 363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F8FE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3" name="Freeform 39"/>
              <p:cNvSpPr>
                <a:spLocks noChangeArrowheads="1"/>
              </p:cNvSpPr>
              <p:nvPr/>
            </p:nvSpPr>
            <p:spPr bwMode="auto">
              <a:xfrm>
                <a:off x="5246" y="4007"/>
                <a:ext cx="71" cy="53"/>
              </a:xfrm>
              <a:custGeom>
                <a:avLst/>
                <a:gdLst>
                  <a:gd name="T0" fmla="*/ 71 w 72"/>
                  <a:gd name="T1" fmla="*/ 0 h 54"/>
                  <a:gd name="T2" fmla="*/ 36 w 72"/>
                  <a:gd name="T3" fmla="*/ 29 h 54"/>
                  <a:gd name="T4" fmla="*/ 0 w 72"/>
                  <a:gd name="T5" fmla="*/ 53 h 54"/>
                  <a:gd name="T6" fmla="*/ 36 w 72"/>
                  <a:gd name="T7" fmla="*/ 53 h 54"/>
                  <a:gd name="T8" fmla="*/ 53 w 72"/>
                  <a:gd name="T9" fmla="*/ 41 h 54"/>
                  <a:gd name="T10" fmla="*/ 71 w 72"/>
                  <a:gd name="T11" fmla="*/ 24 h 54"/>
                  <a:gd name="T12" fmla="*/ 71 w 72"/>
                  <a:gd name="T13" fmla="*/ 24 h 54"/>
                  <a:gd name="T14" fmla="*/ 71 w 72"/>
                  <a:gd name="T15" fmla="*/ 0 h 54"/>
                  <a:gd name="T16" fmla="*/ 71 w 7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4" name="Freeform 40"/>
              <p:cNvSpPr>
                <a:spLocks noChangeArrowheads="1"/>
              </p:cNvSpPr>
              <p:nvPr/>
            </p:nvSpPr>
            <p:spPr bwMode="auto">
              <a:xfrm>
                <a:off x="4505" y="4073"/>
                <a:ext cx="704" cy="107"/>
              </a:xfrm>
              <a:custGeom>
                <a:avLst/>
                <a:gdLst>
                  <a:gd name="T0" fmla="*/ 299 w 705"/>
                  <a:gd name="T1" fmla="*/ 89 h 108"/>
                  <a:gd name="T2" fmla="*/ 221 w 705"/>
                  <a:gd name="T3" fmla="*/ 89 h 108"/>
                  <a:gd name="T4" fmla="*/ 143 w 705"/>
                  <a:gd name="T5" fmla="*/ 77 h 108"/>
                  <a:gd name="T6" fmla="*/ 0 w 705"/>
                  <a:gd name="T7" fmla="*/ 48 h 108"/>
                  <a:gd name="T8" fmla="*/ 0 w 705"/>
                  <a:gd name="T9" fmla="*/ 65 h 108"/>
                  <a:gd name="T10" fmla="*/ 143 w 705"/>
                  <a:gd name="T11" fmla="*/ 95 h 108"/>
                  <a:gd name="T12" fmla="*/ 221 w 705"/>
                  <a:gd name="T13" fmla="*/ 107 h 108"/>
                  <a:gd name="T14" fmla="*/ 299 w 705"/>
                  <a:gd name="T15" fmla="*/ 107 h 108"/>
                  <a:gd name="T16" fmla="*/ 411 w 705"/>
                  <a:gd name="T17" fmla="*/ 101 h 108"/>
                  <a:gd name="T18" fmla="*/ 519 w 705"/>
                  <a:gd name="T19" fmla="*/ 83 h 108"/>
                  <a:gd name="T20" fmla="*/ 614 w 705"/>
                  <a:gd name="T21" fmla="*/ 59 h 108"/>
                  <a:gd name="T22" fmla="*/ 704 w 705"/>
                  <a:gd name="T23" fmla="*/ 24 h 108"/>
                  <a:gd name="T24" fmla="*/ 704 w 705"/>
                  <a:gd name="T25" fmla="*/ 0 h 108"/>
                  <a:gd name="T26" fmla="*/ 614 w 705"/>
                  <a:gd name="T27" fmla="*/ 42 h 108"/>
                  <a:gd name="T28" fmla="*/ 519 w 705"/>
                  <a:gd name="T29" fmla="*/ 65 h 108"/>
                  <a:gd name="T30" fmla="*/ 411 w 705"/>
                  <a:gd name="T31" fmla="*/ 83 h 108"/>
                  <a:gd name="T32" fmla="*/ 299 w 705"/>
                  <a:gd name="T33" fmla="*/ 89 h 108"/>
                  <a:gd name="T34" fmla="*/ 299 w 705"/>
                  <a:gd name="T35" fmla="*/ 89 h 10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5" name="Freeform 41"/>
              <p:cNvSpPr>
                <a:spLocks noChangeArrowheads="1"/>
              </p:cNvSpPr>
              <p:nvPr/>
            </p:nvSpPr>
            <p:spPr bwMode="auto">
              <a:xfrm>
                <a:off x="5336" y="3654"/>
                <a:ext cx="142" cy="340"/>
              </a:xfrm>
              <a:custGeom>
                <a:avLst/>
                <a:gdLst>
                  <a:gd name="T0" fmla="*/ 118 w 143"/>
                  <a:gd name="T1" fmla="*/ 114 h 341"/>
                  <a:gd name="T2" fmla="*/ 112 w 143"/>
                  <a:gd name="T3" fmla="*/ 172 h 341"/>
                  <a:gd name="T4" fmla="*/ 88 w 143"/>
                  <a:gd name="T5" fmla="*/ 238 h 341"/>
                  <a:gd name="T6" fmla="*/ 47 w 143"/>
                  <a:gd name="T7" fmla="*/ 292 h 341"/>
                  <a:gd name="T8" fmla="*/ 0 w 143"/>
                  <a:gd name="T9" fmla="*/ 340 h 341"/>
                  <a:gd name="T10" fmla="*/ 29 w 143"/>
                  <a:gd name="T11" fmla="*/ 340 h 341"/>
                  <a:gd name="T12" fmla="*/ 76 w 143"/>
                  <a:gd name="T13" fmla="*/ 286 h 341"/>
                  <a:gd name="T14" fmla="*/ 112 w 143"/>
                  <a:gd name="T15" fmla="*/ 232 h 341"/>
                  <a:gd name="T16" fmla="*/ 136 w 143"/>
                  <a:gd name="T17" fmla="*/ 172 h 341"/>
                  <a:gd name="T18" fmla="*/ 142 w 143"/>
                  <a:gd name="T19" fmla="*/ 114 h 341"/>
                  <a:gd name="T20" fmla="*/ 136 w 143"/>
                  <a:gd name="T21" fmla="*/ 60 h 341"/>
                  <a:gd name="T22" fmla="*/ 118 w 143"/>
                  <a:gd name="T23" fmla="*/ 0 h 341"/>
                  <a:gd name="T24" fmla="*/ 88 w 143"/>
                  <a:gd name="T25" fmla="*/ 0 h 341"/>
                  <a:gd name="T26" fmla="*/ 112 w 143"/>
                  <a:gd name="T27" fmla="*/ 60 h 341"/>
                  <a:gd name="T28" fmla="*/ 118 w 143"/>
                  <a:gd name="T29" fmla="*/ 114 h 341"/>
                  <a:gd name="T30" fmla="*/ 118 w 143"/>
                  <a:gd name="T31" fmla="*/ 114 h 3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6" name="Freeform 42"/>
              <p:cNvSpPr>
                <a:spLocks noChangeArrowheads="1"/>
              </p:cNvSpPr>
              <p:nvPr/>
            </p:nvSpPr>
            <p:spPr bwMode="auto">
              <a:xfrm>
                <a:off x="5061" y="3624"/>
                <a:ext cx="82" cy="89"/>
              </a:xfrm>
              <a:custGeom>
                <a:avLst/>
                <a:gdLst>
                  <a:gd name="T0" fmla="*/ 58 w 83"/>
                  <a:gd name="T1" fmla="*/ 89 h 90"/>
                  <a:gd name="T2" fmla="*/ 82 w 83"/>
                  <a:gd name="T3" fmla="*/ 83 h 90"/>
                  <a:gd name="T4" fmla="*/ 70 w 83"/>
                  <a:gd name="T5" fmla="*/ 59 h 90"/>
                  <a:gd name="T6" fmla="*/ 52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7 h 90"/>
                  <a:gd name="T14" fmla="*/ 58 w 83"/>
                  <a:gd name="T15" fmla="*/ 89 h 90"/>
                  <a:gd name="T16" fmla="*/ 58 w 83"/>
                  <a:gd name="T17" fmla="*/ 89 h 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7" name="Freeform 43"/>
              <p:cNvSpPr>
                <a:spLocks noChangeArrowheads="1"/>
              </p:cNvSpPr>
              <p:nvPr/>
            </p:nvSpPr>
            <p:spPr bwMode="auto">
              <a:xfrm>
                <a:off x="4445" y="3552"/>
                <a:ext cx="716" cy="430"/>
              </a:xfrm>
              <a:custGeom>
                <a:avLst/>
                <a:gdLst>
                  <a:gd name="T0" fmla="*/ 692 w 717"/>
                  <a:gd name="T1" fmla="*/ 215 h 431"/>
                  <a:gd name="T2" fmla="*/ 686 w 717"/>
                  <a:gd name="T3" fmla="*/ 256 h 431"/>
                  <a:gd name="T4" fmla="*/ 668 w 717"/>
                  <a:gd name="T5" fmla="*/ 292 h 431"/>
                  <a:gd name="T6" fmla="*/ 632 w 717"/>
                  <a:gd name="T7" fmla="*/ 328 h 431"/>
                  <a:gd name="T8" fmla="*/ 597 w 717"/>
                  <a:gd name="T9" fmla="*/ 358 h 431"/>
                  <a:gd name="T10" fmla="*/ 543 w 717"/>
                  <a:gd name="T11" fmla="*/ 382 h 431"/>
                  <a:gd name="T12" fmla="*/ 489 w 717"/>
                  <a:gd name="T13" fmla="*/ 400 h 431"/>
                  <a:gd name="T14" fmla="*/ 423 w 717"/>
                  <a:gd name="T15" fmla="*/ 412 h 431"/>
                  <a:gd name="T16" fmla="*/ 358 w 717"/>
                  <a:gd name="T17" fmla="*/ 418 h 431"/>
                  <a:gd name="T18" fmla="*/ 293 w 717"/>
                  <a:gd name="T19" fmla="*/ 412 h 431"/>
                  <a:gd name="T20" fmla="*/ 227 w 717"/>
                  <a:gd name="T21" fmla="*/ 400 h 431"/>
                  <a:gd name="T22" fmla="*/ 173 w 717"/>
                  <a:gd name="T23" fmla="*/ 382 h 431"/>
                  <a:gd name="T24" fmla="*/ 119 w 717"/>
                  <a:gd name="T25" fmla="*/ 358 h 431"/>
                  <a:gd name="T26" fmla="*/ 84 w 717"/>
                  <a:gd name="T27" fmla="*/ 328 h 431"/>
                  <a:gd name="T28" fmla="*/ 48 w 717"/>
                  <a:gd name="T29" fmla="*/ 292 h 431"/>
                  <a:gd name="T30" fmla="*/ 30 w 717"/>
                  <a:gd name="T31" fmla="*/ 256 h 431"/>
                  <a:gd name="T32" fmla="*/ 24 w 717"/>
                  <a:gd name="T33" fmla="*/ 215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8 w 717"/>
                  <a:gd name="T49" fmla="*/ 12 h 431"/>
                  <a:gd name="T50" fmla="*/ 417 w 717"/>
                  <a:gd name="T51" fmla="*/ 18 h 431"/>
                  <a:gd name="T52" fmla="*/ 477 w 717"/>
                  <a:gd name="T53" fmla="*/ 30 h 431"/>
                  <a:gd name="T54" fmla="*/ 531 w 717"/>
                  <a:gd name="T55" fmla="*/ 48 h 431"/>
                  <a:gd name="T56" fmla="*/ 579 w 717"/>
                  <a:gd name="T57" fmla="*/ 66 h 431"/>
                  <a:gd name="T58" fmla="*/ 585 w 717"/>
                  <a:gd name="T59" fmla="*/ 48 h 431"/>
                  <a:gd name="T60" fmla="*/ 477 w 717"/>
                  <a:gd name="T61" fmla="*/ 12 h 431"/>
                  <a:gd name="T62" fmla="*/ 417 w 717"/>
                  <a:gd name="T63" fmla="*/ 6 h 431"/>
                  <a:gd name="T64" fmla="*/ 358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5 h 431"/>
                  <a:gd name="T82" fmla="*/ 6 w 717"/>
                  <a:gd name="T83" fmla="*/ 256 h 431"/>
                  <a:gd name="T84" fmla="*/ 30 w 717"/>
                  <a:gd name="T85" fmla="*/ 298 h 431"/>
                  <a:gd name="T86" fmla="*/ 60 w 717"/>
                  <a:gd name="T87" fmla="*/ 334 h 431"/>
                  <a:gd name="T88" fmla="*/ 107 w 717"/>
                  <a:gd name="T89" fmla="*/ 370 h 431"/>
                  <a:gd name="T90" fmla="*/ 161 w 717"/>
                  <a:gd name="T91" fmla="*/ 394 h 431"/>
                  <a:gd name="T92" fmla="*/ 221 w 717"/>
                  <a:gd name="T93" fmla="*/ 412 h 431"/>
                  <a:gd name="T94" fmla="*/ 287 w 717"/>
                  <a:gd name="T95" fmla="*/ 424 h 431"/>
                  <a:gd name="T96" fmla="*/ 358 w 717"/>
                  <a:gd name="T97" fmla="*/ 430 h 431"/>
                  <a:gd name="T98" fmla="*/ 429 w 717"/>
                  <a:gd name="T99" fmla="*/ 424 h 431"/>
                  <a:gd name="T100" fmla="*/ 495 w 717"/>
                  <a:gd name="T101" fmla="*/ 412 h 431"/>
                  <a:gd name="T102" fmla="*/ 561 w 717"/>
                  <a:gd name="T103" fmla="*/ 394 h 431"/>
                  <a:gd name="T104" fmla="*/ 609 w 717"/>
                  <a:gd name="T105" fmla="*/ 370 h 431"/>
                  <a:gd name="T106" fmla="*/ 656 w 717"/>
                  <a:gd name="T107" fmla="*/ 334 h 431"/>
                  <a:gd name="T108" fmla="*/ 686 w 717"/>
                  <a:gd name="T109" fmla="*/ 298 h 431"/>
                  <a:gd name="T110" fmla="*/ 710 w 717"/>
                  <a:gd name="T111" fmla="*/ 256 h 431"/>
                  <a:gd name="T112" fmla="*/ 716 w 717"/>
                  <a:gd name="T113" fmla="*/ 215 h 431"/>
                  <a:gd name="T114" fmla="*/ 716 w 717"/>
                  <a:gd name="T115" fmla="*/ 204 h 431"/>
                  <a:gd name="T116" fmla="*/ 710 w 717"/>
                  <a:gd name="T117" fmla="*/ 192 h 431"/>
                  <a:gd name="T118" fmla="*/ 686 w 717"/>
                  <a:gd name="T119" fmla="*/ 198 h 431"/>
                  <a:gd name="T120" fmla="*/ 692 w 717"/>
                  <a:gd name="T121" fmla="*/ 210 h 431"/>
                  <a:gd name="T122" fmla="*/ 692 w 717"/>
                  <a:gd name="T123" fmla="*/ 215 h 431"/>
                  <a:gd name="T124" fmla="*/ 692 w 717"/>
                  <a:gd name="T125" fmla="*/ 215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rgbClr val="0088E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8" name="Freeform 44"/>
              <p:cNvSpPr>
                <a:spLocks noChangeArrowheads="1"/>
              </p:cNvSpPr>
              <p:nvPr/>
            </p:nvSpPr>
            <p:spPr bwMode="auto">
              <a:xfrm>
                <a:off x="4349" y="3510"/>
                <a:ext cx="908" cy="532"/>
              </a:xfrm>
              <a:custGeom>
                <a:avLst/>
                <a:gdLst>
                  <a:gd name="T0" fmla="*/ 615 w 909"/>
                  <a:gd name="T1" fmla="*/ 0 h 533"/>
                  <a:gd name="T2" fmla="*/ 615 w 909"/>
                  <a:gd name="T3" fmla="*/ 18 h 533"/>
                  <a:gd name="T4" fmla="*/ 723 w 909"/>
                  <a:gd name="T5" fmla="*/ 60 h 533"/>
                  <a:gd name="T6" fmla="*/ 764 w 909"/>
                  <a:gd name="T7" fmla="*/ 84 h 533"/>
                  <a:gd name="T8" fmla="*/ 806 w 909"/>
                  <a:gd name="T9" fmla="*/ 114 h 533"/>
                  <a:gd name="T10" fmla="*/ 836 w 909"/>
                  <a:gd name="T11" fmla="*/ 144 h 533"/>
                  <a:gd name="T12" fmla="*/ 860 w 909"/>
                  <a:gd name="T13" fmla="*/ 180 h 533"/>
                  <a:gd name="T14" fmla="*/ 872 w 909"/>
                  <a:gd name="T15" fmla="*/ 216 h 533"/>
                  <a:gd name="T16" fmla="*/ 878 w 909"/>
                  <a:gd name="T17" fmla="*/ 258 h 533"/>
                  <a:gd name="T18" fmla="*/ 872 w 909"/>
                  <a:gd name="T19" fmla="*/ 310 h 533"/>
                  <a:gd name="T20" fmla="*/ 842 w 909"/>
                  <a:gd name="T21" fmla="*/ 358 h 533"/>
                  <a:gd name="T22" fmla="*/ 806 w 909"/>
                  <a:gd name="T23" fmla="*/ 400 h 533"/>
                  <a:gd name="T24" fmla="*/ 752 w 909"/>
                  <a:gd name="T25" fmla="*/ 442 h 533"/>
                  <a:gd name="T26" fmla="*/ 693 w 909"/>
                  <a:gd name="T27" fmla="*/ 472 h 533"/>
                  <a:gd name="T28" fmla="*/ 621 w 909"/>
                  <a:gd name="T29" fmla="*/ 496 h 533"/>
                  <a:gd name="T30" fmla="*/ 537 w 909"/>
                  <a:gd name="T31" fmla="*/ 508 h 533"/>
                  <a:gd name="T32" fmla="*/ 454 w 909"/>
                  <a:gd name="T33" fmla="*/ 514 h 533"/>
                  <a:gd name="T34" fmla="*/ 371 w 909"/>
                  <a:gd name="T35" fmla="*/ 508 h 533"/>
                  <a:gd name="T36" fmla="*/ 287 w 909"/>
                  <a:gd name="T37" fmla="*/ 496 h 533"/>
                  <a:gd name="T38" fmla="*/ 215 w 909"/>
                  <a:gd name="T39" fmla="*/ 472 h 533"/>
                  <a:gd name="T40" fmla="*/ 156 w 909"/>
                  <a:gd name="T41" fmla="*/ 442 h 533"/>
                  <a:gd name="T42" fmla="*/ 102 w 909"/>
                  <a:gd name="T43" fmla="*/ 400 h 533"/>
                  <a:gd name="T44" fmla="*/ 66 w 909"/>
                  <a:gd name="T45" fmla="*/ 358 h 533"/>
                  <a:gd name="T46" fmla="*/ 36 w 909"/>
                  <a:gd name="T47" fmla="*/ 310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0 h 533"/>
                  <a:gd name="T70" fmla="*/ 36 w 909"/>
                  <a:gd name="T71" fmla="*/ 364 h 533"/>
                  <a:gd name="T72" fmla="*/ 78 w 909"/>
                  <a:gd name="T73" fmla="*/ 412 h 533"/>
                  <a:gd name="T74" fmla="*/ 132 w 909"/>
                  <a:gd name="T75" fmla="*/ 448 h 533"/>
                  <a:gd name="T76" fmla="*/ 203 w 909"/>
                  <a:gd name="T77" fmla="*/ 484 h 533"/>
                  <a:gd name="T78" fmla="*/ 275 w 909"/>
                  <a:gd name="T79" fmla="*/ 508 h 533"/>
                  <a:gd name="T80" fmla="*/ 365 w 909"/>
                  <a:gd name="T81" fmla="*/ 526 h 533"/>
                  <a:gd name="T82" fmla="*/ 454 w 909"/>
                  <a:gd name="T83" fmla="*/ 532 h 533"/>
                  <a:gd name="T84" fmla="*/ 543 w 909"/>
                  <a:gd name="T85" fmla="*/ 526 h 533"/>
                  <a:gd name="T86" fmla="*/ 633 w 909"/>
                  <a:gd name="T87" fmla="*/ 508 h 533"/>
                  <a:gd name="T88" fmla="*/ 711 w 909"/>
                  <a:gd name="T89" fmla="*/ 484 h 533"/>
                  <a:gd name="T90" fmla="*/ 776 w 909"/>
                  <a:gd name="T91" fmla="*/ 448 h 533"/>
                  <a:gd name="T92" fmla="*/ 830 w 909"/>
                  <a:gd name="T93" fmla="*/ 412 h 533"/>
                  <a:gd name="T94" fmla="*/ 872 w 909"/>
                  <a:gd name="T95" fmla="*/ 364 h 533"/>
                  <a:gd name="T96" fmla="*/ 896 w 909"/>
                  <a:gd name="T97" fmla="*/ 310 h 533"/>
                  <a:gd name="T98" fmla="*/ 908 w 909"/>
                  <a:gd name="T99" fmla="*/ 258 h 533"/>
                  <a:gd name="T100" fmla="*/ 902 w 909"/>
                  <a:gd name="T101" fmla="*/ 216 h 533"/>
                  <a:gd name="T102" fmla="*/ 884 w 909"/>
                  <a:gd name="T103" fmla="*/ 174 h 533"/>
                  <a:gd name="T104" fmla="*/ 860 w 909"/>
                  <a:gd name="T105" fmla="*/ 132 h 533"/>
                  <a:gd name="T106" fmla="*/ 824 w 909"/>
                  <a:gd name="T107" fmla="*/ 102 h 533"/>
                  <a:gd name="T108" fmla="*/ 782 w 909"/>
                  <a:gd name="T109" fmla="*/ 66 h 533"/>
                  <a:gd name="T110" fmla="*/ 734 w 909"/>
                  <a:gd name="T111" fmla="*/ 42 h 533"/>
                  <a:gd name="T112" fmla="*/ 615 w 909"/>
                  <a:gd name="T113" fmla="*/ 0 h 533"/>
                  <a:gd name="T114" fmla="*/ 615 w 909"/>
                  <a:gd name="T115" fmla="*/ 0 h 5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9" name="Freeform 45"/>
              <p:cNvSpPr>
                <a:spLocks noChangeArrowheads="1"/>
              </p:cNvSpPr>
              <p:nvPr/>
            </p:nvSpPr>
            <p:spPr bwMode="auto">
              <a:xfrm>
                <a:off x="4564" y="3492"/>
                <a:ext cx="364" cy="65"/>
              </a:xfrm>
              <a:custGeom>
                <a:avLst/>
                <a:gdLst>
                  <a:gd name="T0" fmla="*/ 239 w 365"/>
                  <a:gd name="T1" fmla="*/ 18 h 66"/>
                  <a:gd name="T2" fmla="*/ 298 w 365"/>
                  <a:gd name="T3" fmla="*/ 24 h 66"/>
                  <a:gd name="T4" fmla="*/ 358 w 365"/>
                  <a:gd name="T5" fmla="*/ 30 h 66"/>
                  <a:gd name="T6" fmla="*/ 364 w 365"/>
                  <a:gd name="T7" fmla="*/ 12 h 66"/>
                  <a:gd name="T8" fmla="*/ 304 w 365"/>
                  <a:gd name="T9" fmla="*/ 6 h 66"/>
                  <a:gd name="T10" fmla="*/ 239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1 h 66"/>
                  <a:gd name="T18" fmla="*/ 0 w 365"/>
                  <a:gd name="T19" fmla="*/ 65 h 66"/>
                  <a:gd name="T20" fmla="*/ 54 w 365"/>
                  <a:gd name="T21" fmla="*/ 47 h 66"/>
                  <a:gd name="T22" fmla="*/ 114 w 365"/>
                  <a:gd name="T23" fmla="*/ 30 h 66"/>
                  <a:gd name="T24" fmla="*/ 174 w 365"/>
                  <a:gd name="T25" fmla="*/ 24 h 66"/>
                  <a:gd name="T26" fmla="*/ 239 w 365"/>
                  <a:gd name="T27" fmla="*/ 18 h 66"/>
                  <a:gd name="T28" fmla="*/ 239 w 365"/>
                  <a:gd name="T29" fmla="*/ 18 h 6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0" name="Freeform 46"/>
              <p:cNvSpPr>
                <a:spLocks noChangeArrowheads="1"/>
              </p:cNvSpPr>
              <p:nvPr/>
            </p:nvSpPr>
            <p:spPr bwMode="auto">
              <a:xfrm>
                <a:off x="4463" y="3558"/>
                <a:ext cx="65" cy="47"/>
              </a:xfrm>
              <a:custGeom>
                <a:avLst/>
                <a:gdLst>
                  <a:gd name="T0" fmla="*/ 65 w 66"/>
                  <a:gd name="T1" fmla="*/ 18 h 48"/>
                  <a:gd name="T2" fmla="*/ 47 w 66"/>
                  <a:gd name="T3" fmla="*/ 0 h 48"/>
                  <a:gd name="T4" fmla="*/ 24 w 66"/>
                  <a:gd name="T5" fmla="*/ 12 h 48"/>
                  <a:gd name="T6" fmla="*/ 0 w 66"/>
                  <a:gd name="T7" fmla="*/ 29 h 48"/>
                  <a:gd name="T8" fmla="*/ 12 w 66"/>
                  <a:gd name="T9" fmla="*/ 47 h 48"/>
                  <a:gd name="T10" fmla="*/ 41 w 66"/>
                  <a:gd name="T11" fmla="*/ 29 h 48"/>
                  <a:gd name="T12" fmla="*/ 65 w 66"/>
                  <a:gd name="T13" fmla="*/ 18 h 48"/>
                  <a:gd name="T14" fmla="*/ 65 w 66"/>
                  <a:gd name="T15" fmla="*/ 18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1" name="Oval 47"/>
              <p:cNvSpPr>
                <a:spLocks noChangeArrowheads="1"/>
              </p:cNvSpPr>
              <p:nvPr/>
            </p:nvSpPr>
            <p:spPr bwMode="auto">
              <a:xfrm>
                <a:off x="4546" y="3608"/>
                <a:ext cx="517" cy="318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2" name="Oval 48"/>
              <p:cNvSpPr>
                <a:spLocks noChangeArrowheads="1"/>
              </p:cNvSpPr>
              <p:nvPr/>
            </p:nvSpPr>
            <p:spPr bwMode="auto">
              <a:xfrm>
                <a:off x="4578" y="3630"/>
                <a:ext cx="445" cy="270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3" name="Oval 49"/>
              <p:cNvSpPr>
                <a:spLocks noChangeArrowheads="1"/>
              </p:cNvSpPr>
              <p:nvPr/>
            </p:nvSpPr>
            <p:spPr bwMode="auto">
              <a:xfrm>
                <a:off x="4610" y="3650"/>
                <a:ext cx="385" cy="232"/>
              </a:xfrm>
              <a:prstGeom prst="ellipse">
                <a:avLst/>
              </a:pr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4" name="Oval 50"/>
              <p:cNvSpPr>
                <a:spLocks noChangeArrowheads="1"/>
              </p:cNvSpPr>
              <p:nvPr/>
            </p:nvSpPr>
            <p:spPr bwMode="auto">
              <a:xfrm>
                <a:off x="4654" y="3678"/>
                <a:ext cx="297" cy="176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5" name="Oval 51"/>
              <p:cNvSpPr>
                <a:spLocks noChangeArrowheads="1"/>
              </p:cNvSpPr>
              <p:nvPr/>
            </p:nvSpPr>
            <p:spPr bwMode="auto">
              <a:xfrm>
                <a:off x="4690" y="3698"/>
                <a:ext cx="221" cy="138"/>
              </a:xfrm>
              <a:prstGeom prst="ellipse">
                <a:avLst/>
              </a:pr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6" name="Oval 52"/>
              <p:cNvSpPr>
                <a:spLocks noChangeArrowheads="1"/>
              </p:cNvSpPr>
              <p:nvPr/>
            </p:nvSpPr>
            <p:spPr bwMode="auto">
              <a:xfrm>
                <a:off x="4738" y="3728"/>
                <a:ext cx="125" cy="80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84DD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37" name="Group 53"/>
            <p:cNvGrpSpPr>
              <a:grpSpLocks/>
            </p:cNvGrpSpPr>
            <p:nvPr/>
          </p:nvGrpSpPr>
          <p:grpSpPr bwMode="auto">
            <a:xfrm>
              <a:off x="5280" y="3024"/>
              <a:ext cx="424" cy="257"/>
              <a:chOff x="5280" y="3024"/>
              <a:chExt cx="424" cy="257"/>
            </a:xfrm>
          </p:grpSpPr>
          <p:sp>
            <p:nvSpPr>
              <p:cNvPr id="1038" name="Freeform 54"/>
              <p:cNvSpPr>
                <a:spLocks noChangeArrowheads="1"/>
              </p:cNvSpPr>
              <p:nvPr/>
            </p:nvSpPr>
            <p:spPr bwMode="auto">
              <a:xfrm>
                <a:off x="5280" y="3186"/>
                <a:ext cx="382" cy="95"/>
              </a:xfrm>
              <a:custGeom>
                <a:avLst/>
                <a:gdLst>
                  <a:gd name="T0" fmla="*/ 210 w 382"/>
                  <a:gd name="T1" fmla="*/ 95 h 96"/>
                  <a:gd name="T2" fmla="*/ 143 w 382"/>
                  <a:gd name="T3" fmla="*/ 89 h 96"/>
                  <a:gd name="T4" fmla="*/ 83 w 382"/>
                  <a:gd name="T5" fmla="*/ 65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1 h 96"/>
                  <a:gd name="T16" fmla="*/ 137 w 382"/>
                  <a:gd name="T17" fmla="*/ 89 h 96"/>
                  <a:gd name="T18" fmla="*/ 210 w 382"/>
                  <a:gd name="T19" fmla="*/ 95 h 96"/>
                  <a:gd name="T20" fmla="*/ 264 w 382"/>
                  <a:gd name="T21" fmla="*/ 89 h 96"/>
                  <a:gd name="T22" fmla="*/ 312 w 382"/>
                  <a:gd name="T23" fmla="*/ 83 h 96"/>
                  <a:gd name="T24" fmla="*/ 353 w 382"/>
                  <a:gd name="T25" fmla="*/ 65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5 h 96"/>
                  <a:gd name="T32" fmla="*/ 306 w 382"/>
                  <a:gd name="T33" fmla="*/ 77 h 96"/>
                  <a:gd name="T34" fmla="*/ 264 w 382"/>
                  <a:gd name="T35" fmla="*/ 89 h 96"/>
                  <a:gd name="T36" fmla="*/ 210 w 382"/>
                  <a:gd name="T37" fmla="*/ 95 h 96"/>
                  <a:gd name="T38" fmla="*/ 210 w 382"/>
                  <a:gd name="T39" fmla="*/ 95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9" name="Freeform 55"/>
              <p:cNvSpPr>
                <a:spLocks noChangeArrowheads="1"/>
              </p:cNvSpPr>
              <p:nvPr/>
            </p:nvSpPr>
            <p:spPr bwMode="auto">
              <a:xfrm>
                <a:off x="5315" y="3024"/>
                <a:ext cx="257" cy="53"/>
              </a:xfrm>
              <a:custGeom>
                <a:avLst/>
                <a:gdLst>
                  <a:gd name="T0" fmla="*/ 173 w 258"/>
                  <a:gd name="T1" fmla="*/ 0 h 54"/>
                  <a:gd name="T2" fmla="*/ 215 w 258"/>
                  <a:gd name="T3" fmla="*/ 6 h 54"/>
                  <a:gd name="T4" fmla="*/ 257 w 258"/>
                  <a:gd name="T5" fmla="*/ 12 h 54"/>
                  <a:gd name="T6" fmla="*/ 251 w 258"/>
                  <a:gd name="T7" fmla="*/ 6 h 54"/>
                  <a:gd name="T8" fmla="*/ 215 w 258"/>
                  <a:gd name="T9" fmla="*/ 0 h 54"/>
                  <a:gd name="T10" fmla="*/ 173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29 h 54"/>
                  <a:gd name="T18" fmla="*/ 0 w 258"/>
                  <a:gd name="T19" fmla="*/ 47 h 54"/>
                  <a:gd name="T20" fmla="*/ 6 w 258"/>
                  <a:gd name="T21" fmla="*/ 53 h 54"/>
                  <a:gd name="T22" fmla="*/ 36 w 258"/>
                  <a:gd name="T23" fmla="*/ 35 h 54"/>
                  <a:gd name="T24" fmla="*/ 78 w 258"/>
                  <a:gd name="T25" fmla="*/ 18 h 54"/>
                  <a:gd name="T26" fmla="*/ 120 w 258"/>
                  <a:gd name="T27" fmla="*/ 6 h 54"/>
                  <a:gd name="T28" fmla="*/ 173 w 258"/>
                  <a:gd name="T29" fmla="*/ 0 h 54"/>
                  <a:gd name="T30" fmla="*/ 173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0" name="Freeform 56"/>
              <p:cNvSpPr>
                <a:spLocks noChangeArrowheads="1"/>
              </p:cNvSpPr>
              <p:nvPr/>
            </p:nvSpPr>
            <p:spPr bwMode="auto">
              <a:xfrm>
                <a:off x="5645" y="3066"/>
                <a:ext cx="59" cy="155"/>
              </a:xfrm>
              <a:custGeom>
                <a:avLst/>
                <a:gdLst>
                  <a:gd name="T0" fmla="*/ 53 w 60"/>
                  <a:gd name="T1" fmla="*/ 89 h 156"/>
                  <a:gd name="T2" fmla="*/ 47 w 60"/>
                  <a:gd name="T3" fmla="*/ 125 h 156"/>
                  <a:gd name="T4" fmla="*/ 24 w 60"/>
                  <a:gd name="T5" fmla="*/ 155 h 156"/>
                  <a:gd name="T6" fmla="*/ 30 w 60"/>
                  <a:gd name="T7" fmla="*/ 155 h 156"/>
                  <a:gd name="T8" fmla="*/ 53 w 60"/>
                  <a:gd name="T9" fmla="*/ 125 h 156"/>
                  <a:gd name="T10" fmla="*/ 59 w 60"/>
                  <a:gd name="T11" fmla="*/ 89 h 156"/>
                  <a:gd name="T12" fmla="*/ 53 w 60"/>
                  <a:gd name="T13" fmla="*/ 66 h 156"/>
                  <a:gd name="T14" fmla="*/ 47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1 w 60"/>
                  <a:gd name="T25" fmla="*/ 42 h 156"/>
                  <a:gd name="T26" fmla="*/ 47 w 60"/>
                  <a:gd name="T27" fmla="*/ 66 h 156"/>
                  <a:gd name="T28" fmla="*/ 53 w 60"/>
                  <a:gd name="T29" fmla="*/ 89 h 156"/>
                  <a:gd name="T30" fmla="*/ 53 w 60"/>
                  <a:gd name="T31" fmla="*/ 89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1" name="Freeform 57"/>
              <p:cNvSpPr>
                <a:spLocks noChangeArrowheads="1"/>
              </p:cNvSpPr>
              <p:nvPr/>
            </p:nvSpPr>
            <p:spPr bwMode="auto">
              <a:xfrm>
                <a:off x="5375" y="3246"/>
                <a:ext cx="191" cy="17"/>
              </a:xfrm>
              <a:custGeom>
                <a:avLst/>
                <a:gdLst>
                  <a:gd name="T0" fmla="*/ 113 w 192"/>
                  <a:gd name="T1" fmla="*/ 11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1 h 18"/>
                  <a:gd name="T10" fmla="*/ 113 w 192"/>
                  <a:gd name="T11" fmla="*/ 17 h 18"/>
                  <a:gd name="T12" fmla="*/ 155 w 192"/>
                  <a:gd name="T13" fmla="*/ 17 h 18"/>
                  <a:gd name="T14" fmla="*/ 191 w 192"/>
                  <a:gd name="T15" fmla="*/ 11 h 18"/>
                  <a:gd name="T16" fmla="*/ 185 w 192"/>
                  <a:gd name="T17" fmla="*/ 0 h 18"/>
                  <a:gd name="T18" fmla="*/ 149 w 192"/>
                  <a:gd name="T19" fmla="*/ 6 h 18"/>
                  <a:gd name="T20" fmla="*/ 113 w 192"/>
                  <a:gd name="T21" fmla="*/ 11 h 18"/>
                  <a:gd name="T22" fmla="*/ 113 w 192"/>
                  <a:gd name="T23" fmla="*/ 11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2" name="Freeform 58"/>
              <p:cNvSpPr>
                <a:spLocks noChangeArrowheads="1"/>
              </p:cNvSpPr>
              <p:nvPr/>
            </p:nvSpPr>
            <p:spPr bwMode="auto">
              <a:xfrm>
                <a:off x="5304" y="3042"/>
                <a:ext cx="160" cy="185"/>
              </a:xfrm>
              <a:custGeom>
                <a:avLst/>
                <a:gdLst>
                  <a:gd name="T0" fmla="*/ 11 w 161"/>
                  <a:gd name="T1" fmla="*/ 113 h 186"/>
                  <a:gd name="T2" fmla="*/ 17 w 161"/>
                  <a:gd name="T3" fmla="*/ 95 h 186"/>
                  <a:gd name="T4" fmla="*/ 23 w 161"/>
                  <a:gd name="T5" fmla="*/ 78 h 186"/>
                  <a:gd name="T6" fmla="*/ 53 w 161"/>
                  <a:gd name="T7" fmla="*/ 42 h 186"/>
                  <a:gd name="T8" fmla="*/ 100 w 161"/>
                  <a:gd name="T9" fmla="*/ 18 h 186"/>
                  <a:gd name="T10" fmla="*/ 154 w 161"/>
                  <a:gd name="T11" fmla="*/ 6 h 186"/>
                  <a:gd name="T12" fmla="*/ 160 w 161"/>
                  <a:gd name="T13" fmla="*/ 0 h 186"/>
                  <a:gd name="T14" fmla="*/ 94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3 h 186"/>
                  <a:gd name="T24" fmla="*/ 11 w 161"/>
                  <a:gd name="T25" fmla="*/ 149 h 186"/>
                  <a:gd name="T26" fmla="*/ 23 w 161"/>
                  <a:gd name="T27" fmla="*/ 167 h 186"/>
                  <a:gd name="T28" fmla="*/ 41 w 161"/>
                  <a:gd name="T29" fmla="*/ 185 h 186"/>
                  <a:gd name="T30" fmla="*/ 65 w 161"/>
                  <a:gd name="T31" fmla="*/ 185 h 186"/>
                  <a:gd name="T32" fmla="*/ 41 w 161"/>
                  <a:gd name="T33" fmla="*/ 167 h 186"/>
                  <a:gd name="T34" fmla="*/ 23 w 161"/>
                  <a:gd name="T35" fmla="*/ 149 h 186"/>
                  <a:gd name="T36" fmla="*/ 17 w 161"/>
                  <a:gd name="T37" fmla="*/ 131 h 186"/>
                  <a:gd name="T38" fmla="*/ 11 w 161"/>
                  <a:gd name="T39" fmla="*/ 113 h 186"/>
                  <a:gd name="T40" fmla="*/ 11 w 161"/>
                  <a:gd name="T41" fmla="*/ 113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3" name="Freeform 59"/>
              <p:cNvSpPr>
                <a:spLocks noChangeArrowheads="1"/>
              </p:cNvSpPr>
              <p:nvPr/>
            </p:nvSpPr>
            <p:spPr bwMode="auto">
              <a:xfrm>
                <a:off x="5489" y="3042"/>
                <a:ext cx="185" cy="209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3 h 210"/>
                  <a:gd name="T12" fmla="*/ 162 w 185"/>
                  <a:gd name="T13" fmla="*/ 137 h 210"/>
                  <a:gd name="T14" fmla="*/ 150 w 185"/>
                  <a:gd name="T15" fmla="*/ 161 h 210"/>
                  <a:gd name="T16" fmla="*/ 120 w 185"/>
                  <a:gd name="T17" fmla="*/ 179 h 210"/>
                  <a:gd name="T18" fmla="*/ 90 w 185"/>
                  <a:gd name="T19" fmla="*/ 197 h 210"/>
                  <a:gd name="T20" fmla="*/ 97 w 185"/>
                  <a:gd name="T21" fmla="*/ 209 h 210"/>
                  <a:gd name="T22" fmla="*/ 132 w 185"/>
                  <a:gd name="T23" fmla="*/ 191 h 210"/>
                  <a:gd name="T24" fmla="*/ 162 w 185"/>
                  <a:gd name="T25" fmla="*/ 167 h 210"/>
                  <a:gd name="T26" fmla="*/ 180 w 185"/>
                  <a:gd name="T27" fmla="*/ 143 h 210"/>
                  <a:gd name="T28" fmla="*/ 186 w 185"/>
                  <a:gd name="T29" fmla="*/ 113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" name="Freeform 60"/>
              <p:cNvSpPr>
                <a:spLocks noChangeArrowheads="1"/>
              </p:cNvSpPr>
              <p:nvPr/>
            </p:nvSpPr>
            <p:spPr bwMode="auto">
              <a:xfrm>
                <a:off x="5345" y="3058"/>
                <a:ext cx="298" cy="185"/>
              </a:xfrm>
              <a:custGeom>
                <a:avLst/>
                <a:gdLst>
                  <a:gd name="T0" fmla="*/ 149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7 h 186"/>
                  <a:gd name="T14" fmla="*/ 12 w 299"/>
                  <a:gd name="T15" fmla="*/ 125 h 186"/>
                  <a:gd name="T16" fmla="*/ 42 w 299"/>
                  <a:gd name="T17" fmla="*/ 155 h 186"/>
                  <a:gd name="T18" fmla="*/ 90 w 299"/>
                  <a:gd name="T19" fmla="*/ 179 h 186"/>
                  <a:gd name="T20" fmla="*/ 149 w 299"/>
                  <a:gd name="T21" fmla="*/ 185 h 186"/>
                  <a:gd name="T22" fmla="*/ 208 w 299"/>
                  <a:gd name="T23" fmla="*/ 179 h 186"/>
                  <a:gd name="T24" fmla="*/ 256 w 299"/>
                  <a:gd name="T25" fmla="*/ 155 h 186"/>
                  <a:gd name="T26" fmla="*/ 286 w 299"/>
                  <a:gd name="T27" fmla="*/ 125 h 186"/>
                  <a:gd name="T28" fmla="*/ 298 w 299"/>
                  <a:gd name="T29" fmla="*/ 107 h 186"/>
                  <a:gd name="T30" fmla="*/ 298 w 299"/>
                  <a:gd name="T31" fmla="*/ 90 h 186"/>
                  <a:gd name="T32" fmla="*/ 298 w 299"/>
                  <a:gd name="T33" fmla="*/ 72 h 186"/>
                  <a:gd name="T34" fmla="*/ 286 w 299"/>
                  <a:gd name="T35" fmla="*/ 54 h 186"/>
                  <a:gd name="T36" fmla="*/ 256 w 299"/>
                  <a:gd name="T37" fmla="*/ 30 h 186"/>
                  <a:gd name="T38" fmla="*/ 208 w 299"/>
                  <a:gd name="T39" fmla="*/ 6 h 186"/>
                  <a:gd name="T40" fmla="*/ 149 w 299"/>
                  <a:gd name="T41" fmla="*/ 0 h 186"/>
                  <a:gd name="T42" fmla="*/ 149 w 299"/>
                  <a:gd name="T43" fmla="*/ 0 h 186"/>
                  <a:gd name="T44" fmla="*/ 149 w 299"/>
                  <a:gd name="T45" fmla="*/ 179 h 186"/>
                  <a:gd name="T46" fmla="*/ 96 w 299"/>
                  <a:gd name="T47" fmla="*/ 173 h 186"/>
                  <a:gd name="T48" fmla="*/ 48 w 299"/>
                  <a:gd name="T49" fmla="*/ 155 h 186"/>
                  <a:gd name="T50" fmla="*/ 18 w 299"/>
                  <a:gd name="T51" fmla="*/ 125 h 186"/>
                  <a:gd name="T52" fmla="*/ 12 w 299"/>
                  <a:gd name="T53" fmla="*/ 107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49 w 299"/>
                  <a:gd name="T65" fmla="*/ 6 h 186"/>
                  <a:gd name="T66" fmla="*/ 202 w 299"/>
                  <a:gd name="T67" fmla="*/ 12 h 186"/>
                  <a:gd name="T68" fmla="*/ 250 w 299"/>
                  <a:gd name="T69" fmla="*/ 30 h 186"/>
                  <a:gd name="T70" fmla="*/ 280 w 299"/>
                  <a:gd name="T71" fmla="*/ 54 h 186"/>
                  <a:gd name="T72" fmla="*/ 292 w 299"/>
                  <a:gd name="T73" fmla="*/ 72 h 186"/>
                  <a:gd name="T74" fmla="*/ 292 w 299"/>
                  <a:gd name="T75" fmla="*/ 90 h 186"/>
                  <a:gd name="T76" fmla="*/ 292 w 299"/>
                  <a:gd name="T77" fmla="*/ 107 h 186"/>
                  <a:gd name="T78" fmla="*/ 280 w 299"/>
                  <a:gd name="T79" fmla="*/ 125 h 186"/>
                  <a:gd name="T80" fmla="*/ 250 w 299"/>
                  <a:gd name="T81" fmla="*/ 155 h 186"/>
                  <a:gd name="T82" fmla="*/ 202 w 299"/>
                  <a:gd name="T83" fmla="*/ 173 h 186"/>
                  <a:gd name="T84" fmla="*/ 149 w 299"/>
                  <a:gd name="T85" fmla="*/ 179 h 186"/>
                  <a:gd name="T86" fmla="*/ 149 w 299"/>
                  <a:gd name="T87" fmla="*/ 179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045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6" cy="131"/>
                <a:chOff x="5381" y="3085"/>
                <a:chExt cx="226" cy="131"/>
              </a:xfrm>
            </p:grpSpPr>
            <p:sp>
              <p:nvSpPr>
                <p:cNvPr id="1046" name="Oval 62"/>
                <p:cNvSpPr>
                  <a:spLocks noChangeArrowheads="1"/>
                </p:cNvSpPr>
                <p:nvPr/>
              </p:nvSpPr>
              <p:spPr bwMode="auto">
                <a:xfrm>
                  <a:off x="5381" y="3085"/>
                  <a:ext cx="226" cy="13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7" name="Oval 63"/>
                <p:cNvSpPr>
                  <a:spLocks noChangeArrowheads="1"/>
                </p:cNvSpPr>
                <p:nvPr/>
              </p:nvSpPr>
              <p:spPr bwMode="auto">
                <a:xfrm>
                  <a:off x="5403" y="3099"/>
                  <a:ext cx="181" cy="10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8" name="Oval 64"/>
                <p:cNvSpPr>
                  <a:spLocks noChangeArrowheads="1"/>
                </p:cNvSpPr>
                <p:nvPr/>
              </p:nvSpPr>
              <p:spPr bwMode="auto">
                <a:xfrm>
                  <a:off x="5431" y="3109"/>
                  <a:ext cx="124" cy="8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9" name="Oval 65"/>
                <p:cNvSpPr>
                  <a:spLocks noChangeArrowheads="1"/>
                </p:cNvSpPr>
                <p:nvPr/>
              </p:nvSpPr>
              <p:spPr bwMode="auto">
                <a:xfrm>
                  <a:off x="5458" y="3125"/>
                  <a:ext cx="72" cy="4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028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0175"/>
            <a:ext cx="82280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9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30" name="Text Box 68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Text Box 69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3AF666F-5208-48B7-9F0F-32A540D10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"/>
          <p:cNvSpPr>
            <a:spLocks noChangeArrowheads="1"/>
          </p:cNvSpPr>
          <p:nvPr/>
        </p:nvSpPr>
        <p:spPr bwMode="auto">
          <a:xfrm rot="-3180000">
            <a:off x="7776369" y="-13494"/>
            <a:ext cx="1162050" cy="2084388"/>
          </a:xfrm>
          <a:custGeom>
            <a:avLst/>
            <a:gdLst>
              <a:gd name="T0" fmla="*/ 465160249 w 2903"/>
              <a:gd name="T1" fmla="*/ 138463079 h 3686"/>
              <a:gd name="T2" fmla="*/ 411001033 w 2903"/>
              <a:gd name="T3" fmla="*/ 25582102 h 3686"/>
              <a:gd name="T4" fmla="*/ 359085058 w 2903"/>
              <a:gd name="T5" fmla="*/ 0 h 3686"/>
              <a:gd name="T6" fmla="*/ 17625693 w 2903"/>
              <a:gd name="T7" fmla="*/ 898890911 h 3686"/>
              <a:gd name="T8" fmla="*/ 17625693 w 2903"/>
              <a:gd name="T9" fmla="*/ 1032238022 h 3686"/>
              <a:gd name="T10" fmla="*/ 0 w 2903"/>
              <a:gd name="T11" fmla="*/ 1161107600 h 3686"/>
              <a:gd name="T12" fmla="*/ 11536839 w 2903"/>
              <a:gd name="T13" fmla="*/ 1178695402 h 3686"/>
              <a:gd name="T14" fmla="*/ 70663288 w 2903"/>
              <a:gd name="T15" fmla="*/ 1072849659 h 3686"/>
              <a:gd name="T16" fmla="*/ 118573533 w 2903"/>
              <a:gd name="T17" fmla="*/ 1032238022 h 3686"/>
              <a:gd name="T18" fmla="*/ 465160249 w 2903"/>
              <a:gd name="T19" fmla="*/ 138463079 h 3686"/>
              <a:gd name="T20" fmla="*/ 465160249 w 2903"/>
              <a:gd name="T21" fmla="*/ 138463079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352425"/>
            <a:ext cx="6869113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4613" cy="423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7183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DF7A7BFB-8C64-4222-AA3A-F6F834BA1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6" name="Freeform 7"/>
          <p:cNvSpPr>
            <a:spLocks noChangeArrowheads="1"/>
          </p:cNvSpPr>
          <p:nvPr/>
        </p:nvSpPr>
        <p:spPr bwMode="auto">
          <a:xfrm rot="-3180000">
            <a:off x="7865269" y="24607"/>
            <a:ext cx="1165225" cy="2097087"/>
          </a:xfrm>
          <a:custGeom>
            <a:avLst/>
            <a:gdLst>
              <a:gd name="T0" fmla="*/ 367400126 w 2911"/>
              <a:gd name="T1" fmla="*/ 0 h 3703"/>
              <a:gd name="T2" fmla="*/ 20829548 w 2911"/>
              <a:gd name="T3" fmla="*/ 909239838 h 3703"/>
              <a:gd name="T4" fmla="*/ 20989661 w 2911"/>
              <a:gd name="T5" fmla="*/ 1026623476 h 3703"/>
              <a:gd name="T6" fmla="*/ 0 w 2911"/>
              <a:gd name="T7" fmla="*/ 1165174497 h 3703"/>
              <a:gd name="T8" fmla="*/ 8011272 w 2911"/>
              <a:gd name="T9" fmla="*/ 1187624598 h 3703"/>
              <a:gd name="T10" fmla="*/ 67615873 w 2911"/>
              <a:gd name="T11" fmla="*/ 1075051858 h 3703"/>
              <a:gd name="T12" fmla="*/ 122252957 w 2911"/>
              <a:gd name="T13" fmla="*/ 1032717091 h 3703"/>
              <a:gd name="T14" fmla="*/ 466420234 w 2911"/>
              <a:gd name="T15" fmla="*/ 137267738 h 3703"/>
              <a:gd name="T16" fmla="*/ 414827305 w 2911"/>
              <a:gd name="T17" fmla="*/ 30789179 h 3703"/>
              <a:gd name="T18" fmla="*/ 367400126 w 2911"/>
              <a:gd name="T19" fmla="*/ 0 h 3703"/>
              <a:gd name="T20" fmla="*/ 36740012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rgbClr val="703D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7" name="Freeform 8"/>
          <p:cNvSpPr>
            <a:spLocks noChangeArrowheads="1"/>
          </p:cNvSpPr>
          <p:nvPr/>
        </p:nvSpPr>
        <p:spPr bwMode="auto">
          <a:xfrm rot="-3180000">
            <a:off x="7831138" y="193675"/>
            <a:ext cx="1025525" cy="1571625"/>
          </a:xfrm>
          <a:custGeom>
            <a:avLst/>
            <a:gdLst>
              <a:gd name="T0" fmla="*/ 0 w 2561"/>
              <a:gd name="T1" fmla="*/ 795925910 h 2777"/>
              <a:gd name="T2" fmla="*/ 69271991 w 2561"/>
              <a:gd name="T3" fmla="*/ 817705678 h 2777"/>
              <a:gd name="T4" fmla="*/ 118018666 w 2561"/>
              <a:gd name="T5" fmla="*/ 889450897 h 2777"/>
              <a:gd name="T6" fmla="*/ 410660494 w 2561"/>
              <a:gd name="T7" fmla="*/ 127796260 h 2777"/>
              <a:gd name="T8" fmla="*/ 339624568 w 2561"/>
              <a:gd name="T9" fmla="*/ 26263738 h 2777"/>
              <a:gd name="T10" fmla="*/ 304347469 w 2561"/>
              <a:gd name="T11" fmla="*/ 0 h 2777"/>
              <a:gd name="T12" fmla="*/ 0 w 2561"/>
              <a:gd name="T13" fmla="*/ 795925910 h 2777"/>
              <a:gd name="T14" fmla="*/ 0 w 2561"/>
              <a:gd name="T15" fmla="*/ 79592591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rgbClr val="FFB8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58" name="Group 9"/>
          <p:cNvGrpSpPr>
            <a:grpSpLocks/>
          </p:cNvGrpSpPr>
          <p:nvPr/>
        </p:nvGrpSpPr>
        <p:grpSpPr bwMode="auto">
          <a:xfrm>
            <a:off x="7938" y="5540375"/>
            <a:ext cx="1782762" cy="1244600"/>
            <a:chOff x="5" y="3490"/>
            <a:chExt cx="1123" cy="784"/>
          </a:xfrm>
        </p:grpSpPr>
        <p:sp>
          <p:nvSpPr>
            <p:cNvPr id="2075" name="Freeform 10"/>
            <p:cNvSpPr>
              <a:spLocks noChangeArrowheads="1"/>
            </p:cNvSpPr>
            <p:nvPr/>
          </p:nvSpPr>
          <p:spPr bwMode="auto">
            <a:xfrm>
              <a:off x="24" y="3505"/>
              <a:ext cx="1088" cy="648"/>
            </a:xfrm>
            <a:custGeom>
              <a:avLst/>
              <a:gdLst>
                <a:gd name="T0" fmla="*/ 397 w 2177"/>
                <a:gd name="T1" fmla="*/ 315 h 1298"/>
                <a:gd name="T2" fmla="*/ 355 w 2177"/>
                <a:gd name="T3" fmla="*/ 276 h 1298"/>
                <a:gd name="T4" fmla="*/ 333 w 2177"/>
                <a:gd name="T5" fmla="*/ 119 h 1298"/>
                <a:gd name="T6" fmla="*/ 535 w 2177"/>
                <a:gd name="T7" fmla="*/ 82 h 1298"/>
                <a:gd name="T8" fmla="*/ 544 w 2177"/>
                <a:gd name="T9" fmla="*/ 51 h 1298"/>
                <a:gd name="T10" fmla="*/ 525 w 2177"/>
                <a:gd name="T11" fmla="*/ 25 h 1298"/>
                <a:gd name="T12" fmla="*/ 319 w 2177"/>
                <a:gd name="T13" fmla="*/ 53 h 1298"/>
                <a:gd name="T14" fmla="*/ 305 w 2177"/>
                <a:gd name="T15" fmla="*/ 8 h 1298"/>
                <a:gd name="T16" fmla="*/ 271 w 2177"/>
                <a:gd name="T17" fmla="*/ 0 h 1298"/>
                <a:gd name="T18" fmla="*/ 239 w 2177"/>
                <a:gd name="T19" fmla="*/ 7 h 1298"/>
                <a:gd name="T20" fmla="*/ 222 w 2177"/>
                <a:gd name="T21" fmla="*/ 26 h 1298"/>
                <a:gd name="T22" fmla="*/ 234 w 2177"/>
                <a:gd name="T23" fmla="*/ 71 h 1298"/>
                <a:gd name="T24" fmla="*/ 165 w 2177"/>
                <a:gd name="T25" fmla="*/ 110 h 1298"/>
                <a:gd name="T26" fmla="*/ 246 w 2177"/>
                <a:gd name="T27" fmla="*/ 118 h 1298"/>
                <a:gd name="T28" fmla="*/ 278 w 2177"/>
                <a:gd name="T29" fmla="*/ 222 h 1298"/>
                <a:gd name="T30" fmla="*/ 35 w 2177"/>
                <a:gd name="T31" fmla="*/ 117 h 1298"/>
                <a:gd name="T32" fmla="*/ 11 w 2177"/>
                <a:gd name="T33" fmla="*/ 127 h 1298"/>
                <a:gd name="T34" fmla="*/ 0 w 2177"/>
                <a:gd name="T35" fmla="*/ 159 h 1298"/>
                <a:gd name="T36" fmla="*/ 14 w 2177"/>
                <a:gd name="T37" fmla="*/ 195 h 1298"/>
                <a:gd name="T38" fmla="*/ 285 w 2177"/>
                <a:gd name="T39" fmla="*/ 322 h 1298"/>
                <a:gd name="T40" fmla="*/ 344 w 2177"/>
                <a:gd name="T41" fmla="*/ 314 h 1298"/>
                <a:gd name="T42" fmla="*/ 392 w 2177"/>
                <a:gd name="T43" fmla="*/ 324 h 1298"/>
                <a:gd name="T44" fmla="*/ 397 w 2177"/>
                <a:gd name="T45" fmla="*/ 315 h 1298"/>
                <a:gd name="T46" fmla="*/ 397 w 2177"/>
                <a:gd name="T47" fmla="*/ 31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6" name="Freeform 11"/>
            <p:cNvSpPr>
              <a:spLocks noChangeArrowheads="1"/>
            </p:cNvSpPr>
            <p:nvPr/>
          </p:nvSpPr>
          <p:spPr bwMode="auto">
            <a:xfrm>
              <a:off x="1022" y="3582"/>
              <a:ext cx="70" cy="128"/>
            </a:xfrm>
            <a:custGeom>
              <a:avLst/>
              <a:gdLst>
                <a:gd name="T0" fmla="*/ 0 w 143"/>
                <a:gd name="T1" fmla="*/ 2 h 258"/>
                <a:gd name="T2" fmla="*/ 29 w 143"/>
                <a:gd name="T3" fmla="*/ 0 h 258"/>
                <a:gd name="T4" fmla="*/ 35 w 143"/>
                <a:gd name="T5" fmla="*/ 58 h 258"/>
                <a:gd name="T6" fmla="*/ 2 w 143"/>
                <a:gd name="T7" fmla="*/ 64 h 258"/>
                <a:gd name="T8" fmla="*/ 0 w 143"/>
                <a:gd name="T9" fmla="*/ 2 h 258"/>
                <a:gd name="T10" fmla="*/ 0 w 143"/>
                <a:gd name="T11" fmla="*/ 2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EF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7" name="Freeform 12"/>
            <p:cNvSpPr>
              <a:spLocks noChangeArrowheads="1"/>
            </p:cNvSpPr>
            <p:nvPr/>
          </p:nvSpPr>
          <p:spPr bwMode="auto">
            <a:xfrm>
              <a:off x="20" y="3774"/>
              <a:ext cx="791" cy="409"/>
            </a:xfrm>
            <a:custGeom>
              <a:avLst/>
              <a:gdLst>
                <a:gd name="T0" fmla="*/ 34 w 1586"/>
                <a:gd name="T1" fmla="*/ 0 h 821"/>
                <a:gd name="T2" fmla="*/ 332 w 1586"/>
                <a:gd name="T3" fmla="*/ 129 h 821"/>
                <a:gd name="T4" fmla="*/ 356 w 1586"/>
                <a:gd name="T5" fmla="*/ 159 h 821"/>
                <a:gd name="T6" fmla="*/ 395 w 1586"/>
                <a:gd name="T7" fmla="*/ 197 h 821"/>
                <a:gd name="T8" fmla="*/ 390 w 1586"/>
                <a:gd name="T9" fmla="*/ 204 h 821"/>
                <a:gd name="T10" fmla="*/ 336 w 1586"/>
                <a:gd name="T11" fmla="*/ 196 h 821"/>
                <a:gd name="T12" fmla="*/ 285 w 1586"/>
                <a:gd name="T13" fmla="*/ 202 h 821"/>
                <a:gd name="T14" fmla="*/ 10 w 1586"/>
                <a:gd name="T15" fmla="*/ 74 h 821"/>
                <a:gd name="T16" fmla="*/ 0 w 1586"/>
                <a:gd name="T17" fmla="*/ 37 h 821"/>
                <a:gd name="T18" fmla="*/ 11 w 1586"/>
                <a:gd name="T19" fmla="*/ 8 h 821"/>
                <a:gd name="T20" fmla="*/ 34 w 1586"/>
                <a:gd name="T21" fmla="*/ 0 h 821"/>
                <a:gd name="T22" fmla="*/ 3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8" name="Freeform 13"/>
            <p:cNvSpPr>
              <a:spLocks noChangeArrowheads="1"/>
            </p:cNvSpPr>
            <p:nvPr/>
          </p:nvSpPr>
          <p:spPr bwMode="auto">
            <a:xfrm>
              <a:off x="129" y="3808"/>
              <a:ext cx="524" cy="373"/>
            </a:xfrm>
            <a:custGeom>
              <a:avLst/>
              <a:gdLst>
                <a:gd name="T0" fmla="*/ 0 w 1049"/>
                <a:gd name="T1" fmla="*/ 81 h 747"/>
                <a:gd name="T2" fmla="*/ 230 w 1049"/>
                <a:gd name="T3" fmla="*/ 187 h 747"/>
                <a:gd name="T4" fmla="*/ 235 w 1049"/>
                <a:gd name="T5" fmla="*/ 133 h 747"/>
                <a:gd name="T6" fmla="*/ 262 w 1049"/>
                <a:gd name="T7" fmla="*/ 105 h 747"/>
                <a:gd name="T8" fmla="*/ 19 w 1049"/>
                <a:gd name="T9" fmla="*/ 0 h 747"/>
                <a:gd name="T10" fmla="*/ 0 w 1049"/>
                <a:gd name="T11" fmla="*/ 32 h 747"/>
                <a:gd name="T12" fmla="*/ 0 w 1049"/>
                <a:gd name="T13" fmla="*/ 81 h 747"/>
                <a:gd name="T14" fmla="*/ 0 w 1049"/>
                <a:gd name="T15" fmla="*/ 8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FFB8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9" name="Freeform 14"/>
            <p:cNvSpPr>
              <a:spLocks noChangeArrowheads="1"/>
            </p:cNvSpPr>
            <p:nvPr/>
          </p:nvSpPr>
          <p:spPr bwMode="auto">
            <a:xfrm>
              <a:off x="485" y="3532"/>
              <a:ext cx="134" cy="120"/>
            </a:xfrm>
            <a:custGeom>
              <a:avLst/>
              <a:gdLst>
                <a:gd name="T0" fmla="*/ 0 w 272"/>
                <a:gd name="T1" fmla="*/ 7 h 241"/>
                <a:gd name="T2" fmla="*/ 39 w 272"/>
                <a:gd name="T3" fmla="*/ 0 h 241"/>
                <a:gd name="T4" fmla="*/ 62 w 272"/>
                <a:gd name="T5" fmla="*/ 9 h 241"/>
                <a:gd name="T6" fmla="*/ 67 w 272"/>
                <a:gd name="T7" fmla="*/ 35 h 241"/>
                <a:gd name="T8" fmla="*/ 40 w 272"/>
                <a:gd name="T9" fmla="*/ 36 h 241"/>
                <a:gd name="T10" fmla="*/ 8 w 272"/>
                <a:gd name="T11" fmla="*/ 60 h 241"/>
                <a:gd name="T12" fmla="*/ 0 w 272"/>
                <a:gd name="T13" fmla="*/ 7 h 241"/>
                <a:gd name="T14" fmla="*/ 0 w 272"/>
                <a:gd name="T15" fmla="*/ 7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B2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0" name="Freeform 15"/>
            <p:cNvSpPr>
              <a:spLocks noChangeArrowheads="1"/>
            </p:cNvSpPr>
            <p:nvPr/>
          </p:nvSpPr>
          <p:spPr bwMode="auto">
            <a:xfrm>
              <a:off x="641" y="4163"/>
              <a:ext cx="75" cy="111"/>
            </a:xfrm>
            <a:custGeom>
              <a:avLst/>
              <a:gdLst>
                <a:gd name="T0" fmla="*/ 38 w 152"/>
                <a:gd name="T1" fmla="*/ 1 h 224"/>
                <a:gd name="T2" fmla="*/ 38 w 152"/>
                <a:gd name="T3" fmla="*/ 56 h 224"/>
                <a:gd name="T4" fmla="*/ 0 w 152"/>
                <a:gd name="T5" fmla="*/ 2 h 224"/>
                <a:gd name="T6" fmla="*/ 18 w 152"/>
                <a:gd name="T7" fmla="*/ 0 h 224"/>
                <a:gd name="T8" fmla="*/ 38 w 152"/>
                <a:gd name="T9" fmla="*/ 1 h 224"/>
                <a:gd name="T10" fmla="*/ 38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rgbClr val="00B2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1" name="Freeform 16"/>
            <p:cNvSpPr>
              <a:spLocks noChangeArrowheads="1"/>
            </p:cNvSpPr>
            <p:nvPr/>
          </p:nvSpPr>
          <p:spPr bwMode="auto">
            <a:xfrm>
              <a:off x="504" y="3607"/>
              <a:ext cx="192" cy="382"/>
            </a:xfrm>
            <a:custGeom>
              <a:avLst/>
              <a:gdLst>
                <a:gd name="T0" fmla="*/ 0 w 386"/>
                <a:gd name="T1" fmla="*/ 20 h 764"/>
                <a:gd name="T2" fmla="*/ 22 w 386"/>
                <a:gd name="T3" fmla="*/ 0 h 764"/>
                <a:gd name="T4" fmla="*/ 58 w 386"/>
                <a:gd name="T5" fmla="*/ 2 h 764"/>
                <a:gd name="T6" fmla="*/ 96 w 386"/>
                <a:gd name="T7" fmla="*/ 192 h 764"/>
                <a:gd name="T8" fmla="*/ 70 w 386"/>
                <a:gd name="T9" fmla="*/ 181 h 764"/>
                <a:gd name="T10" fmla="*/ 38 w 386"/>
                <a:gd name="T11" fmla="*/ 170 h 764"/>
                <a:gd name="T12" fmla="*/ 0 w 386"/>
                <a:gd name="T13" fmla="*/ 20 h 764"/>
                <a:gd name="T14" fmla="*/ 0 w 386"/>
                <a:gd name="T15" fmla="*/ 2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B8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2" name="Freeform 17"/>
            <p:cNvSpPr>
              <a:spLocks noChangeArrowheads="1"/>
            </p:cNvSpPr>
            <p:nvPr/>
          </p:nvSpPr>
          <p:spPr bwMode="auto">
            <a:xfrm>
              <a:off x="668" y="3590"/>
              <a:ext cx="363" cy="173"/>
            </a:xfrm>
            <a:custGeom>
              <a:avLst/>
              <a:gdLst>
                <a:gd name="T0" fmla="*/ 173 w 728"/>
                <a:gd name="T1" fmla="*/ 0 h 348"/>
                <a:gd name="T2" fmla="*/ 0 w 728"/>
                <a:gd name="T3" fmla="*/ 26 h 348"/>
                <a:gd name="T4" fmla="*/ 7 w 728"/>
                <a:gd name="T5" fmla="*/ 87 h 348"/>
                <a:gd name="T6" fmla="*/ 179 w 728"/>
                <a:gd name="T7" fmla="*/ 59 h 348"/>
                <a:gd name="T8" fmla="*/ 182 w 728"/>
                <a:gd name="T9" fmla="*/ 11 h 348"/>
                <a:gd name="T10" fmla="*/ 173 w 728"/>
                <a:gd name="T11" fmla="*/ 0 h 348"/>
                <a:gd name="T12" fmla="*/ 17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FFB8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3" name="Freeform 18"/>
            <p:cNvSpPr>
              <a:spLocks noChangeArrowheads="1"/>
            </p:cNvSpPr>
            <p:nvPr/>
          </p:nvSpPr>
          <p:spPr bwMode="auto">
            <a:xfrm>
              <a:off x="347" y="3693"/>
              <a:ext cx="155" cy="66"/>
            </a:xfrm>
            <a:custGeom>
              <a:avLst/>
              <a:gdLst>
                <a:gd name="T0" fmla="*/ 68 w 312"/>
                <a:gd name="T1" fmla="*/ 0 h 135"/>
                <a:gd name="T2" fmla="*/ 0 w 312"/>
                <a:gd name="T3" fmla="*/ 19 h 135"/>
                <a:gd name="T4" fmla="*/ 78 w 312"/>
                <a:gd name="T5" fmla="*/ 33 h 135"/>
                <a:gd name="T6" fmla="*/ 68 w 312"/>
                <a:gd name="T7" fmla="*/ 0 h 135"/>
                <a:gd name="T8" fmla="*/ 68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EF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084" name="Group 19"/>
            <p:cNvGrpSpPr>
              <a:grpSpLocks/>
            </p:cNvGrpSpPr>
            <p:nvPr/>
          </p:nvGrpSpPr>
          <p:grpSpPr bwMode="auto">
            <a:xfrm>
              <a:off x="5" y="3490"/>
              <a:ext cx="1123" cy="779"/>
              <a:chOff x="5" y="3490"/>
              <a:chExt cx="1123" cy="779"/>
            </a:xfrm>
          </p:grpSpPr>
          <p:grpSp>
            <p:nvGrpSpPr>
              <p:cNvPr id="2085" name="Group 20"/>
              <p:cNvGrpSpPr>
                <a:grpSpLocks/>
              </p:cNvGrpSpPr>
              <p:nvPr/>
            </p:nvGrpSpPr>
            <p:grpSpPr bwMode="auto">
              <a:xfrm>
                <a:off x="499" y="3562"/>
                <a:ext cx="547" cy="707"/>
                <a:chOff x="499" y="3562"/>
                <a:chExt cx="547" cy="707"/>
              </a:xfrm>
            </p:grpSpPr>
            <p:sp>
              <p:nvSpPr>
                <p:cNvPr id="2098" name="Freeform 21"/>
                <p:cNvSpPr>
                  <a:spLocks noChangeArrowheads="1"/>
                </p:cNvSpPr>
                <p:nvPr/>
              </p:nvSpPr>
              <p:spPr bwMode="auto">
                <a:xfrm>
                  <a:off x="499" y="3587"/>
                  <a:ext cx="156" cy="86"/>
                </a:xfrm>
                <a:custGeom>
                  <a:avLst/>
                  <a:gdLst>
                    <a:gd name="T0" fmla="*/ 0 w 313"/>
                    <a:gd name="T1" fmla="*/ 26 h 175"/>
                    <a:gd name="T2" fmla="*/ 28 w 313"/>
                    <a:gd name="T3" fmla="*/ 2 h 175"/>
                    <a:gd name="T4" fmla="*/ 53 w 313"/>
                    <a:gd name="T5" fmla="*/ 0 h 175"/>
                    <a:gd name="T6" fmla="*/ 73 w 313"/>
                    <a:gd name="T7" fmla="*/ 6 h 175"/>
                    <a:gd name="T8" fmla="*/ 78 w 313"/>
                    <a:gd name="T9" fmla="*/ 22 h 175"/>
                    <a:gd name="T10" fmla="*/ 42 w 313"/>
                    <a:gd name="T11" fmla="*/ 16 h 175"/>
                    <a:gd name="T12" fmla="*/ 18 w 313"/>
                    <a:gd name="T13" fmla="*/ 25 h 175"/>
                    <a:gd name="T14" fmla="*/ 3 w 313"/>
                    <a:gd name="T15" fmla="*/ 43 h 175"/>
                    <a:gd name="T16" fmla="*/ 0 w 313"/>
                    <a:gd name="T17" fmla="*/ 26 h 175"/>
                    <a:gd name="T18" fmla="*/ 0 w 313"/>
                    <a:gd name="T19" fmla="*/ 2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9" name="Freeform 22"/>
                <p:cNvSpPr>
                  <a:spLocks noChangeArrowheads="1"/>
                </p:cNvSpPr>
                <p:nvPr/>
              </p:nvSpPr>
              <p:spPr bwMode="auto">
                <a:xfrm>
                  <a:off x="636" y="4137"/>
                  <a:ext cx="114" cy="132"/>
                </a:xfrm>
                <a:custGeom>
                  <a:avLst/>
                  <a:gdLst>
                    <a:gd name="T0" fmla="*/ 0 w 230"/>
                    <a:gd name="T1" fmla="*/ 10 h 266"/>
                    <a:gd name="T2" fmla="*/ 40 w 230"/>
                    <a:gd name="T3" fmla="*/ 66 h 266"/>
                    <a:gd name="T4" fmla="*/ 57 w 230"/>
                    <a:gd name="T5" fmla="*/ 63 h 266"/>
                    <a:gd name="T6" fmla="*/ 56 w 230"/>
                    <a:gd name="T7" fmla="*/ 4 h 266"/>
                    <a:gd name="T8" fmla="*/ 41 w 230"/>
                    <a:gd name="T9" fmla="*/ 0 h 266"/>
                    <a:gd name="T10" fmla="*/ 45 w 230"/>
                    <a:gd name="T11" fmla="*/ 49 h 266"/>
                    <a:gd name="T12" fmla="*/ 18 w 230"/>
                    <a:gd name="T13" fmla="*/ 1 h 266"/>
                    <a:gd name="T14" fmla="*/ 0 w 230"/>
                    <a:gd name="T15" fmla="*/ 10 h 266"/>
                    <a:gd name="T16" fmla="*/ 0 w 230"/>
                    <a:gd name="T17" fmla="*/ 1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00" name="Freeform 23"/>
                <p:cNvSpPr>
                  <a:spLocks noChangeArrowheads="1"/>
                </p:cNvSpPr>
                <p:nvPr/>
              </p:nvSpPr>
              <p:spPr bwMode="auto">
                <a:xfrm>
                  <a:off x="1004" y="3562"/>
                  <a:ext cx="42" cy="116"/>
                </a:xfrm>
                <a:custGeom>
                  <a:avLst/>
                  <a:gdLst>
                    <a:gd name="T0" fmla="*/ 0 w 87"/>
                    <a:gd name="T1" fmla="*/ 5 h 234"/>
                    <a:gd name="T2" fmla="*/ 9 w 87"/>
                    <a:gd name="T3" fmla="*/ 23 h 234"/>
                    <a:gd name="T4" fmla="*/ 11 w 87"/>
                    <a:gd name="T5" fmla="*/ 38 h 234"/>
                    <a:gd name="T6" fmla="*/ 6 w 87"/>
                    <a:gd name="T7" fmla="*/ 58 h 234"/>
                    <a:gd name="T8" fmla="*/ 19 w 87"/>
                    <a:gd name="T9" fmla="*/ 55 h 234"/>
                    <a:gd name="T10" fmla="*/ 21 w 87"/>
                    <a:gd name="T11" fmla="*/ 29 h 234"/>
                    <a:gd name="T12" fmla="*/ 11 w 87"/>
                    <a:gd name="T13" fmla="*/ 0 h 234"/>
                    <a:gd name="T14" fmla="*/ 0 w 87"/>
                    <a:gd name="T15" fmla="*/ 5 h 234"/>
                    <a:gd name="T16" fmla="*/ 0 w 87"/>
                    <a:gd name="T17" fmla="*/ 5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086" name="Freeform 24"/>
              <p:cNvSpPr>
                <a:spLocks noChangeArrowheads="1"/>
              </p:cNvSpPr>
              <p:nvPr/>
            </p:nvSpPr>
            <p:spPr bwMode="auto">
              <a:xfrm>
                <a:off x="76" y="3732"/>
                <a:ext cx="594" cy="249"/>
              </a:xfrm>
              <a:custGeom>
                <a:avLst/>
                <a:gdLst>
                  <a:gd name="T0" fmla="*/ 25 w 1190"/>
                  <a:gd name="T1" fmla="*/ 0 h 500"/>
                  <a:gd name="T2" fmla="*/ 297 w 1190"/>
                  <a:gd name="T3" fmla="*/ 122 h 500"/>
                  <a:gd name="T4" fmla="*/ 269 w 1190"/>
                  <a:gd name="T5" fmla="*/ 125 h 500"/>
                  <a:gd name="T6" fmla="*/ 0 w 1190"/>
                  <a:gd name="T7" fmla="*/ 7 h 500"/>
                  <a:gd name="T8" fmla="*/ 25 w 1190"/>
                  <a:gd name="T9" fmla="*/ 0 h 500"/>
                  <a:gd name="T10" fmla="*/ 25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7" name="Freeform 25"/>
              <p:cNvSpPr>
                <a:spLocks noChangeArrowheads="1"/>
              </p:cNvSpPr>
              <p:nvPr/>
            </p:nvSpPr>
            <p:spPr bwMode="auto">
              <a:xfrm>
                <a:off x="260" y="3886"/>
                <a:ext cx="243" cy="147"/>
              </a:xfrm>
              <a:custGeom>
                <a:avLst/>
                <a:gdLst>
                  <a:gd name="T0" fmla="*/ 3 w 489"/>
                  <a:gd name="T1" fmla="*/ 8 h 296"/>
                  <a:gd name="T2" fmla="*/ 40 w 489"/>
                  <a:gd name="T3" fmla="*/ 16 h 296"/>
                  <a:gd name="T4" fmla="*/ 81 w 489"/>
                  <a:gd name="T5" fmla="*/ 34 h 296"/>
                  <a:gd name="T6" fmla="*/ 109 w 489"/>
                  <a:gd name="T7" fmla="*/ 61 h 296"/>
                  <a:gd name="T8" fmla="*/ 81 w 489"/>
                  <a:gd name="T9" fmla="*/ 57 h 296"/>
                  <a:gd name="T10" fmla="*/ 34 w 489"/>
                  <a:gd name="T11" fmla="*/ 36 h 296"/>
                  <a:gd name="T12" fmla="*/ 12 w 489"/>
                  <a:gd name="T13" fmla="*/ 20 h 296"/>
                  <a:gd name="T14" fmla="*/ 26 w 489"/>
                  <a:gd name="T15" fmla="*/ 41 h 296"/>
                  <a:gd name="T16" fmla="*/ 68 w 489"/>
                  <a:gd name="T17" fmla="*/ 67 h 296"/>
                  <a:gd name="T18" fmla="*/ 116 w 489"/>
                  <a:gd name="T19" fmla="*/ 74 h 296"/>
                  <a:gd name="T20" fmla="*/ 121 w 489"/>
                  <a:gd name="T21" fmla="*/ 56 h 296"/>
                  <a:gd name="T22" fmla="*/ 98 w 489"/>
                  <a:gd name="T23" fmla="*/ 30 h 296"/>
                  <a:gd name="T24" fmla="*/ 42 w 489"/>
                  <a:gd name="T25" fmla="*/ 4 h 296"/>
                  <a:gd name="T26" fmla="*/ 0 w 489"/>
                  <a:gd name="T27" fmla="*/ 0 h 296"/>
                  <a:gd name="T28" fmla="*/ 3 w 489"/>
                  <a:gd name="T29" fmla="*/ 8 h 296"/>
                  <a:gd name="T30" fmla="*/ 3 w 489"/>
                  <a:gd name="T31" fmla="*/ 8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8" name="Freeform 26"/>
              <p:cNvSpPr>
                <a:spLocks noChangeArrowheads="1"/>
              </p:cNvSpPr>
              <p:nvPr/>
            </p:nvSpPr>
            <p:spPr bwMode="auto">
              <a:xfrm>
                <a:off x="565" y="3680"/>
                <a:ext cx="106" cy="237"/>
              </a:xfrm>
              <a:custGeom>
                <a:avLst/>
                <a:gdLst>
                  <a:gd name="T0" fmla="*/ 6 w 213"/>
                  <a:gd name="T1" fmla="*/ 0 h 478"/>
                  <a:gd name="T2" fmla="*/ 23 w 213"/>
                  <a:gd name="T3" fmla="*/ 6 h 478"/>
                  <a:gd name="T4" fmla="*/ 20 w 213"/>
                  <a:gd name="T5" fmla="*/ 48 h 478"/>
                  <a:gd name="T6" fmla="*/ 26 w 213"/>
                  <a:gd name="T7" fmla="*/ 81 h 478"/>
                  <a:gd name="T8" fmla="*/ 53 w 213"/>
                  <a:gd name="T9" fmla="*/ 112 h 478"/>
                  <a:gd name="T10" fmla="*/ 24 w 213"/>
                  <a:gd name="T11" fmla="*/ 118 h 478"/>
                  <a:gd name="T12" fmla="*/ 7 w 213"/>
                  <a:gd name="T13" fmla="*/ 85 h 478"/>
                  <a:gd name="T14" fmla="*/ 0 w 213"/>
                  <a:gd name="T15" fmla="*/ 14 h 478"/>
                  <a:gd name="T16" fmla="*/ 6 w 213"/>
                  <a:gd name="T17" fmla="*/ 0 h 478"/>
                  <a:gd name="T18" fmla="*/ 6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2089" name="Group 27"/>
              <p:cNvGrpSpPr>
                <a:grpSpLocks/>
              </p:cNvGrpSpPr>
              <p:nvPr/>
            </p:nvGrpSpPr>
            <p:grpSpPr bwMode="auto">
              <a:xfrm>
                <a:off x="5" y="3490"/>
                <a:ext cx="1123" cy="677"/>
                <a:chOff x="5" y="3490"/>
                <a:chExt cx="1123" cy="677"/>
              </a:xfrm>
            </p:grpSpPr>
            <p:sp>
              <p:nvSpPr>
                <p:cNvPr id="2090" name="Freeform 28"/>
                <p:cNvSpPr>
                  <a:spLocks noChangeArrowheads="1"/>
                </p:cNvSpPr>
                <p:nvPr/>
              </p:nvSpPr>
              <p:spPr bwMode="auto">
                <a:xfrm>
                  <a:off x="669" y="4048"/>
                  <a:ext cx="74" cy="86"/>
                </a:xfrm>
                <a:custGeom>
                  <a:avLst/>
                  <a:gdLst>
                    <a:gd name="T0" fmla="*/ 27 w 150"/>
                    <a:gd name="T1" fmla="*/ 0 h 173"/>
                    <a:gd name="T2" fmla="*/ 10 w 150"/>
                    <a:gd name="T3" fmla="*/ 16 h 173"/>
                    <a:gd name="T4" fmla="*/ 0 w 150"/>
                    <a:gd name="T5" fmla="*/ 43 h 173"/>
                    <a:gd name="T6" fmla="*/ 20 w 150"/>
                    <a:gd name="T7" fmla="*/ 40 h 173"/>
                    <a:gd name="T8" fmla="*/ 26 w 150"/>
                    <a:gd name="T9" fmla="*/ 21 h 173"/>
                    <a:gd name="T10" fmla="*/ 37 w 150"/>
                    <a:gd name="T11" fmla="*/ 7 h 173"/>
                    <a:gd name="T12" fmla="*/ 27 w 150"/>
                    <a:gd name="T13" fmla="*/ 0 h 173"/>
                    <a:gd name="T14" fmla="*/ 27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1" name="Freeform 29"/>
                <p:cNvSpPr>
                  <a:spLocks noChangeArrowheads="1"/>
                </p:cNvSpPr>
                <p:nvPr/>
              </p:nvSpPr>
              <p:spPr bwMode="auto">
                <a:xfrm>
                  <a:off x="5" y="3728"/>
                  <a:ext cx="841" cy="439"/>
                </a:xfrm>
                <a:custGeom>
                  <a:avLst/>
                  <a:gdLst>
                    <a:gd name="T0" fmla="*/ 39 w 1684"/>
                    <a:gd name="T1" fmla="*/ 0 h 880"/>
                    <a:gd name="T2" fmla="*/ 16 w 1684"/>
                    <a:gd name="T3" fmla="*/ 13 h 880"/>
                    <a:gd name="T4" fmla="*/ 0 w 1684"/>
                    <a:gd name="T5" fmla="*/ 52 h 880"/>
                    <a:gd name="T6" fmla="*/ 17 w 1684"/>
                    <a:gd name="T7" fmla="*/ 89 h 880"/>
                    <a:gd name="T8" fmla="*/ 295 w 1684"/>
                    <a:gd name="T9" fmla="*/ 217 h 880"/>
                    <a:gd name="T10" fmla="*/ 355 w 1684"/>
                    <a:gd name="T11" fmla="*/ 209 h 880"/>
                    <a:gd name="T12" fmla="*/ 404 w 1684"/>
                    <a:gd name="T13" fmla="*/ 220 h 880"/>
                    <a:gd name="T14" fmla="*/ 421 w 1684"/>
                    <a:gd name="T15" fmla="*/ 202 h 880"/>
                    <a:gd name="T16" fmla="*/ 375 w 1684"/>
                    <a:gd name="T17" fmla="*/ 166 h 880"/>
                    <a:gd name="T18" fmla="*/ 357 w 1684"/>
                    <a:gd name="T19" fmla="*/ 128 h 880"/>
                    <a:gd name="T20" fmla="*/ 342 w 1684"/>
                    <a:gd name="T21" fmla="*/ 132 h 880"/>
                    <a:gd name="T22" fmla="*/ 360 w 1684"/>
                    <a:gd name="T23" fmla="*/ 166 h 880"/>
                    <a:gd name="T24" fmla="*/ 394 w 1684"/>
                    <a:gd name="T25" fmla="*/ 202 h 880"/>
                    <a:gd name="T26" fmla="*/ 353 w 1684"/>
                    <a:gd name="T27" fmla="*/ 197 h 880"/>
                    <a:gd name="T28" fmla="*/ 305 w 1684"/>
                    <a:gd name="T29" fmla="*/ 203 h 880"/>
                    <a:gd name="T30" fmla="*/ 314 w 1684"/>
                    <a:gd name="T31" fmla="*/ 162 h 880"/>
                    <a:gd name="T32" fmla="*/ 334 w 1684"/>
                    <a:gd name="T33" fmla="*/ 134 h 880"/>
                    <a:gd name="T34" fmla="*/ 310 w 1684"/>
                    <a:gd name="T35" fmla="*/ 138 h 880"/>
                    <a:gd name="T36" fmla="*/ 291 w 1684"/>
                    <a:gd name="T37" fmla="*/ 164 h 880"/>
                    <a:gd name="T38" fmla="*/ 285 w 1684"/>
                    <a:gd name="T39" fmla="*/ 198 h 880"/>
                    <a:gd name="T40" fmla="*/ 27 w 1684"/>
                    <a:gd name="T41" fmla="*/ 77 h 880"/>
                    <a:gd name="T42" fmla="*/ 20 w 1684"/>
                    <a:gd name="T43" fmla="*/ 54 h 880"/>
                    <a:gd name="T44" fmla="*/ 26 w 1684"/>
                    <a:gd name="T45" fmla="*/ 24 h 880"/>
                    <a:gd name="T46" fmla="*/ 54 w 1684"/>
                    <a:gd name="T47" fmla="*/ 0 h 880"/>
                    <a:gd name="T48" fmla="*/ 39 w 1684"/>
                    <a:gd name="T49" fmla="*/ 0 h 880"/>
                    <a:gd name="T50" fmla="*/ 39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2" name="Freeform 30"/>
                <p:cNvSpPr>
                  <a:spLocks noChangeArrowheads="1"/>
                </p:cNvSpPr>
                <p:nvPr/>
              </p:nvSpPr>
              <p:spPr bwMode="auto">
                <a:xfrm>
                  <a:off x="106" y="3770"/>
                  <a:ext cx="79" cy="166"/>
                </a:xfrm>
                <a:custGeom>
                  <a:avLst/>
                  <a:gdLst>
                    <a:gd name="T0" fmla="*/ 29 w 160"/>
                    <a:gd name="T1" fmla="*/ 0 h 335"/>
                    <a:gd name="T2" fmla="*/ 5 w 160"/>
                    <a:gd name="T3" fmla="*/ 26 h 335"/>
                    <a:gd name="T4" fmla="*/ 0 w 160"/>
                    <a:gd name="T5" fmla="*/ 57 h 335"/>
                    <a:gd name="T6" fmla="*/ 8 w 160"/>
                    <a:gd name="T7" fmla="*/ 78 h 335"/>
                    <a:gd name="T8" fmla="*/ 23 w 160"/>
                    <a:gd name="T9" fmla="*/ 83 h 335"/>
                    <a:gd name="T10" fmla="*/ 19 w 160"/>
                    <a:gd name="T11" fmla="*/ 38 h 335"/>
                    <a:gd name="T12" fmla="*/ 40 w 160"/>
                    <a:gd name="T13" fmla="*/ 4 h 335"/>
                    <a:gd name="T14" fmla="*/ 29 w 160"/>
                    <a:gd name="T15" fmla="*/ 0 h 335"/>
                    <a:gd name="T16" fmla="*/ 29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3" name="Freeform 31"/>
                <p:cNvSpPr>
                  <a:spLocks noChangeArrowheads="1"/>
                </p:cNvSpPr>
                <p:nvPr/>
              </p:nvSpPr>
              <p:spPr bwMode="auto">
                <a:xfrm>
                  <a:off x="449" y="3490"/>
                  <a:ext cx="321" cy="593"/>
                </a:xfrm>
                <a:custGeom>
                  <a:avLst/>
                  <a:gdLst>
                    <a:gd name="T0" fmla="*/ 55 w 642"/>
                    <a:gd name="T1" fmla="*/ 224 h 1188"/>
                    <a:gd name="T2" fmla="*/ 0 w 642"/>
                    <a:gd name="T3" fmla="*/ 31 h 1188"/>
                    <a:gd name="T4" fmla="*/ 21 w 642"/>
                    <a:gd name="T5" fmla="*/ 9 h 1188"/>
                    <a:gd name="T6" fmla="*/ 65 w 642"/>
                    <a:gd name="T7" fmla="*/ 0 h 1188"/>
                    <a:gd name="T8" fmla="*/ 100 w 642"/>
                    <a:gd name="T9" fmla="*/ 14 h 1188"/>
                    <a:gd name="T10" fmla="*/ 161 w 642"/>
                    <a:gd name="T11" fmla="*/ 297 h 1188"/>
                    <a:gd name="T12" fmla="*/ 139 w 642"/>
                    <a:gd name="T13" fmla="*/ 273 h 1188"/>
                    <a:gd name="T14" fmla="*/ 89 w 642"/>
                    <a:gd name="T15" fmla="*/ 24 h 1188"/>
                    <a:gd name="T16" fmla="*/ 57 w 642"/>
                    <a:gd name="T17" fmla="*/ 15 h 1188"/>
                    <a:gd name="T18" fmla="*/ 30 w 642"/>
                    <a:gd name="T19" fmla="*/ 18 h 1188"/>
                    <a:gd name="T20" fmla="*/ 19 w 642"/>
                    <a:gd name="T21" fmla="*/ 35 h 1188"/>
                    <a:gd name="T22" fmla="*/ 77 w 642"/>
                    <a:gd name="T23" fmla="*/ 231 h 1188"/>
                    <a:gd name="T24" fmla="*/ 55 w 642"/>
                    <a:gd name="T25" fmla="*/ 224 h 1188"/>
                    <a:gd name="T26" fmla="*/ 55 w 642"/>
                    <a:gd name="T27" fmla="*/ 22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4" name="Freeform 32"/>
                <p:cNvSpPr>
                  <a:spLocks noChangeArrowheads="1"/>
                </p:cNvSpPr>
                <p:nvPr/>
              </p:nvSpPr>
              <p:spPr bwMode="auto">
                <a:xfrm>
                  <a:off x="578" y="3650"/>
                  <a:ext cx="95" cy="251"/>
                </a:xfrm>
                <a:custGeom>
                  <a:avLst/>
                  <a:gdLst>
                    <a:gd name="T0" fmla="*/ 0 w 192"/>
                    <a:gd name="T1" fmla="*/ 7 h 504"/>
                    <a:gd name="T2" fmla="*/ 19 w 192"/>
                    <a:gd name="T3" fmla="*/ 48 h 504"/>
                    <a:gd name="T4" fmla="*/ 28 w 192"/>
                    <a:gd name="T5" fmla="*/ 79 h 504"/>
                    <a:gd name="T6" fmla="*/ 29 w 192"/>
                    <a:gd name="T7" fmla="*/ 126 h 504"/>
                    <a:gd name="T8" fmla="*/ 48 w 192"/>
                    <a:gd name="T9" fmla="*/ 126 h 504"/>
                    <a:gd name="T10" fmla="*/ 47 w 192"/>
                    <a:gd name="T11" fmla="*/ 90 h 504"/>
                    <a:gd name="T12" fmla="*/ 40 w 192"/>
                    <a:gd name="T13" fmla="*/ 52 h 504"/>
                    <a:gd name="T14" fmla="*/ 25 w 192"/>
                    <a:gd name="T15" fmla="*/ 15 h 504"/>
                    <a:gd name="T16" fmla="*/ 16 w 192"/>
                    <a:gd name="T17" fmla="*/ 0 h 504"/>
                    <a:gd name="T18" fmla="*/ 0 w 192"/>
                    <a:gd name="T19" fmla="*/ 7 h 504"/>
                    <a:gd name="T20" fmla="*/ 0 w 192"/>
                    <a:gd name="T21" fmla="*/ 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5" name="Freeform 33"/>
                <p:cNvSpPr>
                  <a:spLocks noChangeArrowheads="1"/>
                </p:cNvSpPr>
                <p:nvPr/>
              </p:nvSpPr>
              <p:spPr bwMode="auto">
                <a:xfrm>
                  <a:off x="328" y="3630"/>
                  <a:ext cx="194" cy="134"/>
                </a:xfrm>
                <a:custGeom>
                  <a:avLst/>
                  <a:gdLst>
                    <a:gd name="T0" fmla="*/ 74 w 390"/>
                    <a:gd name="T1" fmla="*/ 0 h 269"/>
                    <a:gd name="T2" fmla="*/ 64 w 390"/>
                    <a:gd name="T3" fmla="*/ 4 h 269"/>
                    <a:gd name="T4" fmla="*/ 63 w 390"/>
                    <a:gd name="T5" fmla="*/ 16 h 269"/>
                    <a:gd name="T6" fmla="*/ 0 w 390"/>
                    <a:gd name="T7" fmla="*/ 42 h 269"/>
                    <a:gd name="T8" fmla="*/ 0 w 390"/>
                    <a:gd name="T9" fmla="*/ 55 h 269"/>
                    <a:gd name="T10" fmla="*/ 71 w 390"/>
                    <a:gd name="T11" fmla="*/ 56 h 269"/>
                    <a:gd name="T12" fmla="*/ 80 w 390"/>
                    <a:gd name="T13" fmla="*/ 67 h 269"/>
                    <a:gd name="T14" fmla="*/ 97 w 390"/>
                    <a:gd name="T15" fmla="*/ 66 h 269"/>
                    <a:gd name="T16" fmla="*/ 96 w 390"/>
                    <a:gd name="T17" fmla="*/ 47 h 269"/>
                    <a:gd name="T18" fmla="*/ 29 w 390"/>
                    <a:gd name="T19" fmla="*/ 44 h 269"/>
                    <a:gd name="T20" fmla="*/ 83 w 390"/>
                    <a:gd name="T21" fmla="*/ 22 h 269"/>
                    <a:gd name="T22" fmla="*/ 74 w 390"/>
                    <a:gd name="T23" fmla="*/ 0 h 269"/>
                    <a:gd name="T24" fmla="*/ 74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6" name="Freeform 34"/>
                <p:cNvSpPr>
                  <a:spLocks noChangeArrowheads="1"/>
                </p:cNvSpPr>
                <p:nvPr/>
              </p:nvSpPr>
              <p:spPr bwMode="auto">
                <a:xfrm>
                  <a:off x="658" y="3538"/>
                  <a:ext cx="470" cy="211"/>
                </a:xfrm>
                <a:custGeom>
                  <a:avLst/>
                  <a:gdLst>
                    <a:gd name="T0" fmla="*/ 0 w 941"/>
                    <a:gd name="T1" fmla="*/ 33 h 424"/>
                    <a:gd name="T2" fmla="*/ 216 w 941"/>
                    <a:gd name="T3" fmla="*/ 0 h 424"/>
                    <a:gd name="T4" fmla="*/ 231 w 941"/>
                    <a:gd name="T5" fmla="*/ 19 h 424"/>
                    <a:gd name="T6" fmla="*/ 235 w 941"/>
                    <a:gd name="T7" fmla="*/ 45 h 424"/>
                    <a:gd name="T8" fmla="*/ 226 w 941"/>
                    <a:gd name="T9" fmla="*/ 70 h 424"/>
                    <a:gd name="T10" fmla="*/ 14 w 941"/>
                    <a:gd name="T11" fmla="*/ 106 h 424"/>
                    <a:gd name="T12" fmla="*/ 13 w 941"/>
                    <a:gd name="T13" fmla="*/ 96 h 424"/>
                    <a:gd name="T14" fmla="*/ 216 w 941"/>
                    <a:gd name="T15" fmla="*/ 60 h 424"/>
                    <a:gd name="T16" fmla="*/ 223 w 941"/>
                    <a:gd name="T17" fmla="*/ 36 h 424"/>
                    <a:gd name="T18" fmla="*/ 210 w 941"/>
                    <a:gd name="T19" fmla="*/ 14 h 424"/>
                    <a:gd name="T20" fmla="*/ 0 w 941"/>
                    <a:gd name="T21" fmla="*/ 46 h 424"/>
                    <a:gd name="T22" fmla="*/ 0 w 941"/>
                    <a:gd name="T23" fmla="*/ 33 h 424"/>
                    <a:gd name="T24" fmla="*/ 0 w 941"/>
                    <a:gd name="T25" fmla="*/ 33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7" name="Freeform 35"/>
                <p:cNvSpPr>
                  <a:spLocks noChangeArrowheads="1"/>
                </p:cNvSpPr>
                <p:nvPr/>
              </p:nvSpPr>
              <p:spPr bwMode="auto">
                <a:xfrm>
                  <a:off x="717" y="3606"/>
                  <a:ext cx="244" cy="85"/>
                </a:xfrm>
                <a:custGeom>
                  <a:avLst/>
                  <a:gdLst>
                    <a:gd name="T0" fmla="*/ 0 w 488"/>
                    <a:gd name="T1" fmla="*/ 31 h 173"/>
                    <a:gd name="T2" fmla="*/ 17 w 488"/>
                    <a:gd name="T3" fmla="*/ 42 h 173"/>
                    <a:gd name="T4" fmla="*/ 56 w 488"/>
                    <a:gd name="T5" fmla="*/ 41 h 173"/>
                    <a:gd name="T6" fmla="*/ 105 w 488"/>
                    <a:gd name="T7" fmla="*/ 28 h 173"/>
                    <a:gd name="T8" fmla="*/ 123 w 488"/>
                    <a:gd name="T9" fmla="*/ 10 h 173"/>
                    <a:gd name="T10" fmla="*/ 111 w 488"/>
                    <a:gd name="T11" fmla="*/ 0 h 173"/>
                    <a:gd name="T12" fmla="*/ 64 w 488"/>
                    <a:gd name="T13" fmla="*/ 0 h 173"/>
                    <a:gd name="T14" fmla="*/ 28 w 488"/>
                    <a:gd name="T15" fmla="*/ 3 h 173"/>
                    <a:gd name="T16" fmla="*/ 4 w 488"/>
                    <a:gd name="T17" fmla="*/ 19 h 173"/>
                    <a:gd name="T18" fmla="*/ 28 w 488"/>
                    <a:gd name="T19" fmla="*/ 23 h 173"/>
                    <a:gd name="T20" fmla="*/ 69 w 488"/>
                    <a:gd name="T21" fmla="*/ 13 h 173"/>
                    <a:gd name="T22" fmla="*/ 105 w 488"/>
                    <a:gd name="T23" fmla="*/ 13 h 173"/>
                    <a:gd name="T24" fmla="*/ 68 w 488"/>
                    <a:gd name="T25" fmla="*/ 27 h 173"/>
                    <a:gd name="T26" fmla="*/ 36 w 488"/>
                    <a:gd name="T27" fmla="*/ 31 h 173"/>
                    <a:gd name="T28" fmla="*/ 0 w 488"/>
                    <a:gd name="T29" fmla="*/ 31 h 173"/>
                    <a:gd name="T30" fmla="*/ 0 w 488"/>
                    <a:gd name="T31" fmla="*/ 31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059" name="Group 36"/>
          <p:cNvGrpSpPr>
            <a:grpSpLocks/>
          </p:cNvGrpSpPr>
          <p:nvPr/>
        </p:nvGrpSpPr>
        <p:grpSpPr bwMode="auto">
          <a:xfrm>
            <a:off x="8680450" y="2116138"/>
            <a:ext cx="384175" cy="4306887"/>
            <a:chOff x="5468" y="1333"/>
            <a:chExt cx="242" cy="2713"/>
          </a:xfrm>
        </p:grpSpPr>
        <p:sp>
          <p:nvSpPr>
            <p:cNvPr id="2073" name="Freeform 37"/>
            <p:cNvSpPr>
              <a:spLocks noChangeArrowheads="1"/>
            </p:cNvSpPr>
            <p:nvPr/>
          </p:nvSpPr>
          <p:spPr bwMode="auto">
            <a:xfrm flipH="1">
              <a:off x="5468" y="2620"/>
              <a:ext cx="204" cy="1426"/>
            </a:xfrm>
            <a:custGeom>
              <a:avLst/>
              <a:gdLst>
                <a:gd name="T0" fmla="*/ 49 w 772"/>
                <a:gd name="T1" fmla="*/ 602 h 3266"/>
                <a:gd name="T2" fmla="*/ 27 w 772"/>
                <a:gd name="T3" fmla="*/ 562 h 3266"/>
                <a:gd name="T4" fmla="*/ 22 w 772"/>
                <a:gd name="T5" fmla="*/ 531 h 3266"/>
                <a:gd name="T6" fmla="*/ 26 w 772"/>
                <a:gd name="T7" fmla="*/ 485 h 3266"/>
                <a:gd name="T8" fmla="*/ 41 w 772"/>
                <a:gd name="T9" fmla="*/ 430 h 3266"/>
                <a:gd name="T10" fmla="*/ 45 w 772"/>
                <a:gd name="T11" fmla="*/ 395 h 3266"/>
                <a:gd name="T12" fmla="*/ 41 w 772"/>
                <a:gd name="T13" fmla="*/ 372 h 3266"/>
                <a:gd name="T14" fmla="*/ 28 w 772"/>
                <a:gd name="T15" fmla="*/ 355 h 3266"/>
                <a:gd name="T16" fmla="*/ 25 w 772"/>
                <a:gd name="T17" fmla="*/ 333 h 3266"/>
                <a:gd name="T18" fmla="*/ 30 w 772"/>
                <a:gd name="T19" fmla="*/ 303 h 3266"/>
                <a:gd name="T20" fmla="*/ 52 w 772"/>
                <a:gd name="T21" fmla="*/ 220 h 3266"/>
                <a:gd name="T22" fmla="*/ 54 w 772"/>
                <a:gd name="T23" fmla="*/ 180 h 3266"/>
                <a:gd name="T24" fmla="*/ 49 w 772"/>
                <a:gd name="T25" fmla="*/ 136 h 3266"/>
                <a:gd name="T26" fmla="*/ 30 w 772"/>
                <a:gd name="T27" fmla="*/ 115 h 3266"/>
                <a:gd name="T28" fmla="*/ 14 w 772"/>
                <a:gd name="T29" fmla="*/ 80 h 3266"/>
                <a:gd name="T30" fmla="*/ 0 w 772"/>
                <a:gd name="T31" fmla="*/ 0 h 3266"/>
                <a:gd name="T32" fmla="*/ 2 w 772"/>
                <a:gd name="T33" fmla="*/ 73 h 3266"/>
                <a:gd name="T34" fmla="*/ 13 w 772"/>
                <a:gd name="T35" fmla="*/ 117 h 3266"/>
                <a:gd name="T36" fmla="*/ 27 w 772"/>
                <a:gd name="T37" fmla="*/ 144 h 3266"/>
                <a:gd name="T38" fmla="*/ 42 w 772"/>
                <a:gd name="T39" fmla="*/ 159 h 3266"/>
                <a:gd name="T40" fmla="*/ 43 w 772"/>
                <a:gd name="T41" fmla="*/ 199 h 3266"/>
                <a:gd name="T42" fmla="*/ 35 w 772"/>
                <a:gd name="T43" fmla="*/ 241 h 3266"/>
                <a:gd name="T44" fmla="*/ 17 w 772"/>
                <a:gd name="T45" fmla="*/ 316 h 3266"/>
                <a:gd name="T46" fmla="*/ 16 w 772"/>
                <a:gd name="T47" fmla="*/ 364 h 3266"/>
                <a:gd name="T48" fmla="*/ 33 w 772"/>
                <a:gd name="T49" fmla="*/ 391 h 3266"/>
                <a:gd name="T50" fmla="*/ 32 w 772"/>
                <a:gd name="T51" fmla="*/ 416 h 3266"/>
                <a:gd name="T52" fmla="*/ 17 w 772"/>
                <a:gd name="T53" fmla="*/ 468 h 3266"/>
                <a:gd name="T54" fmla="*/ 11 w 772"/>
                <a:gd name="T55" fmla="*/ 517 h 3266"/>
                <a:gd name="T56" fmla="*/ 17 w 772"/>
                <a:gd name="T57" fmla="*/ 571 h 3266"/>
                <a:gd name="T58" fmla="*/ 30 w 772"/>
                <a:gd name="T59" fmla="*/ 600 h 3266"/>
                <a:gd name="T60" fmla="*/ 47 w 772"/>
                <a:gd name="T61" fmla="*/ 623 h 3266"/>
                <a:gd name="T62" fmla="*/ 49 w 772"/>
                <a:gd name="T63" fmla="*/ 602 h 3266"/>
                <a:gd name="T64" fmla="*/ 49 w 772"/>
                <a:gd name="T65" fmla="*/ 602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rgbClr val="703D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4" name="Freeform 38"/>
            <p:cNvSpPr>
              <a:spLocks noChangeArrowheads="1"/>
            </p:cNvSpPr>
            <p:nvPr/>
          </p:nvSpPr>
          <p:spPr bwMode="auto">
            <a:xfrm flipH="1">
              <a:off x="5506" y="1333"/>
              <a:ext cx="204" cy="1632"/>
            </a:xfrm>
            <a:custGeom>
              <a:avLst/>
              <a:gdLst>
                <a:gd name="T0" fmla="*/ 49 w 772"/>
                <a:gd name="T1" fmla="*/ 789 h 3266"/>
                <a:gd name="T2" fmla="*/ 27 w 772"/>
                <a:gd name="T3" fmla="*/ 736 h 3266"/>
                <a:gd name="T4" fmla="*/ 22 w 772"/>
                <a:gd name="T5" fmla="*/ 696 h 3266"/>
                <a:gd name="T6" fmla="*/ 26 w 772"/>
                <a:gd name="T7" fmla="*/ 635 h 3266"/>
                <a:gd name="T8" fmla="*/ 41 w 772"/>
                <a:gd name="T9" fmla="*/ 563 h 3266"/>
                <a:gd name="T10" fmla="*/ 45 w 772"/>
                <a:gd name="T11" fmla="*/ 517 h 3266"/>
                <a:gd name="T12" fmla="*/ 41 w 772"/>
                <a:gd name="T13" fmla="*/ 487 h 3266"/>
                <a:gd name="T14" fmla="*/ 28 w 772"/>
                <a:gd name="T15" fmla="*/ 465 h 3266"/>
                <a:gd name="T16" fmla="*/ 25 w 772"/>
                <a:gd name="T17" fmla="*/ 437 h 3266"/>
                <a:gd name="T18" fmla="*/ 30 w 772"/>
                <a:gd name="T19" fmla="*/ 397 h 3266"/>
                <a:gd name="T20" fmla="*/ 52 w 772"/>
                <a:gd name="T21" fmla="*/ 289 h 3266"/>
                <a:gd name="T22" fmla="*/ 54 w 772"/>
                <a:gd name="T23" fmla="*/ 236 h 3266"/>
                <a:gd name="T24" fmla="*/ 49 w 772"/>
                <a:gd name="T25" fmla="*/ 178 h 3266"/>
                <a:gd name="T26" fmla="*/ 30 w 772"/>
                <a:gd name="T27" fmla="*/ 151 h 3266"/>
                <a:gd name="T28" fmla="*/ 14 w 772"/>
                <a:gd name="T29" fmla="*/ 105 h 3266"/>
                <a:gd name="T30" fmla="*/ 0 w 772"/>
                <a:gd name="T31" fmla="*/ 0 h 3266"/>
                <a:gd name="T32" fmla="*/ 2 w 772"/>
                <a:gd name="T33" fmla="*/ 95 h 3266"/>
                <a:gd name="T34" fmla="*/ 13 w 772"/>
                <a:gd name="T35" fmla="*/ 153 h 3266"/>
                <a:gd name="T36" fmla="*/ 27 w 772"/>
                <a:gd name="T37" fmla="*/ 188 h 3266"/>
                <a:gd name="T38" fmla="*/ 42 w 772"/>
                <a:gd name="T39" fmla="*/ 208 h 3266"/>
                <a:gd name="T40" fmla="*/ 43 w 772"/>
                <a:gd name="T41" fmla="*/ 261 h 3266"/>
                <a:gd name="T42" fmla="*/ 35 w 772"/>
                <a:gd name="T43" fmla="*/ 316 h 3266"/>
                <a:gd name="T44" fmla="*/ 17 w 772"/>
                <a:gd name="T45" fmla="*/ 414 h 3266"/>
                <a:gd name="T46" fmla="*/ 16 w 772"/>
                <a:gd name="T47" fmla="*/ 477 h 3266"/>
                <a:gd name="T48" fmla="*/ 33 w 772"/>
                <a:gd name="T49" fmla="*/ 512 h 3266"/>
                <a:gd name="T50" fmla="*/ 32 w 772"/>
                <a:gd name="T51" fmla="*/ 545 h 3266"/>
                <a:gd name="T52" fmla="*/ 17 w 772"/>
                <a:gd name="T53" fmla="*/ 613 h 3266"/>
                <a:gd name="T54" fmla="*/ 11 w 772"/>
                <a:gd name="T55" fmla="*/ 678 h 3266"/>
                <a:gd name="T56" fmla="*/ 17 w 772"/>
                <a:gd name="T57" fmla="*/ 748 h 3266"/>
                <a:gd name="T58" fmla="*/ 30 w 772"/>
                <a:gd name="T59" fmla="*/ 786 h 3266"/>
                <a:gd name="T60" fmla="*/ 47 w 772"/>
                <a:gd name="T61" fmla="*/ 816 h 3266"/>
                <a:gd name="T62" fmla="*/ 49 w 772"/>
                <a:gd name="T63" fmla="*/ 789 h 3266"/>
                <a:gd name="T64" fmla="*/ 49 w 772"/>
                <a:gd name="T65" fmla="*/ 78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rgbClr val="703D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060" name="Group 39"/>
          <p:cNvGrpSpPr>
            <a:grpSpLocks/>
          </p:cNvGrpSpPr>
          <p:nvPr/>
        </p:nvGrpSpPr>
        <p:grpSpPr bwMode="auto">
          <a:xfrm>
            <a:off x="7172325" y="-87313"/>
            <a:ext cx="2425700" cy="2246313"/>
            <a:chOff x="4518" y="-55"/>
            <a:chExt cx="1528" cy="1415"/>
          </a:xfrm>
        </p:grpSpPr>
        <p:grpSp>
          <p:nvGrpSpPr>
            <p:cNvPr id="2061" name="Group 40"/>
            <p:cNvGrpSpPr>
              <a:grpSpLocks/>
            </p:cNvGrpSpPr>
            <p:nvPr/>
          </p:nvGrpSpPr>
          <p:grpSpPr bwMode="auto">
            <a:xfrm>
              <a:off x="4518" y="-55"/>
              <a:ext cx="1528" cy="1415"/>
              <a:chOff x="4518" y="-55"/>
              <a:chExt cx="1528" cy="1415"/>
            </a:xfrm>
          </p:grpSpPr>
          <p:sp>
            <p:nvSpPr>
              <p:cNvPr id="2063" name="Freeform 41"/>
              <p:cNvSpPr>
                <a:spLocks noChangeArrowheads="1"/>
              </p:cNvSpPr>
              <p:nvPr/>
            </p:nvSpPr>
            <p:spPr bwMode="auto">
              <a:xfrm rot="-3180000">
                <a:off x="5429" y="1087"/>
                <a:ext cx="61" cy="287"/>
              </a:xfrm>
              <a:custGeom>
                <a:avLst/>
                <a:gdLst>
                  <a:gd name="T0" fmla="*/ 8 w 245"/>
                  <a:gd name="T1" fmla="*/ 1 h 806"/>
                  <a:gd name="T2" fmla="*/ 8 w 245"/>
                  <a:gd name="T3" fmla="*/ 43 h 806"/>
                  <a:gd name="T4" fmla="*/ 0 w 245"/>
                  <a:gd name="T5" fmla="*/ 103 h 806"/>
                  <a:gd name="T6" fmla="*/ 5 w 245"/>
                  <a:gd name="T7" fmla="*/ 100 h 806"/>
                  <a:gd name="T8" fmla="*/ 14 w 245"/>
                  <a:gd name="T9" fmla="*/ 48 h 806"/>
                  <a:gd name="T10" fmla="*/ 15 w 245"/>
                  <a:gd name="T11" fmla="*/ 0 h 806"/>
                  <a:gd name="T12" fmla="*/ 8 w 245"/>
                  <a:gd name="T13" fmla="*/ 1 h 806"/>
                  <a:gd name="T14" fmla="*/ 8 w 245"/>
                  <a:gd name="T15" fmla="*/ 1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2064" name="Group 42"/>
              <p:cNvGrpSpPr>
                <a:grpSpLocks/>
              </p:cNvGrpSpPr>
              <p:nvPr/>
            </p:nvGrpSpPr>
            <p:grpSpPr bwMode="auto">
              <a:xfrm>
                <a:off x="4518" y="-55"/>
                <a:ext cx="1528" cy="1415"/>
                <a:chOff x="4518" y="-55"/>
                <a:chExt cx="1528" cy="1415"/>
              </a:xfrm>
            </p:grpSpPr>
            <p:sp>
              <p:nvSpPr>
                <p:cNvPr id="2065" name="Freeform 43"/>
                <p:cNvSpPr>
                  <a:spLocks noChangeArrowheads="1"/>
                </p:cNvSpPr>
                <p:nvPr/>
              </p:nvSpPr>
              <p:spPr bwMode="auto">
                <a:xfrm rot="-3180000">
                  <a:off x="4966" y="71"/>
                  <a:ext cx="152" cy="124"/>
                </a:xfrm>
                <a:custGeom>
                  <a:avLst/>
                  <a:gdLst>
                    <a:gd name="T0" fmla="*/ 0 w 604"/>
                    <a:gd name="T1" fmla="*/ 0 h 349"/>
                    <a:gd name="T2" fmla="*/ 19 w 604"/>
                    <a:gd name="T3" fmla="*/ 23 h 349"/>
                    <a:gd name="T4" fmla="*/ 32 w 604"/>
                    <a:gd name="T5" fmla="*/ 44 h 349"/>
                    <a:gd name="T6" fmla="*/ 39 w 604"/>
                    <a:gd name="T7" fmla="*/ 18 h 349"/>
                    <a:gd name="T8" fmla="*/ 23 w 604"/>
                    <a:gd name="T9" fmla="*/ 1 h 349"/>
                    <a:gd name="T10" fmla="*/ 30 w 604"/>
                    <a:gd name="T11" fmla="*/ 23 h 349"/>
                    <a:gd name="T12" fmla="*/ 8 w 604"/>
                    <a:gd name="T13" fmla="*/ 2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66" name="Freeform 44"/>
                <p:cNvSpPr>
                  <a:spLocks noChangeArrowheads="1"/>
                </p:cNvSpPr>
                <p:nvPr/>
              </p:nvSpPr>
              <p:spPr bwMode="auto">
                <a:xfrm rot="-3180000">
                  <a:off x="5048" y="332"/>
                  <a:ext cx="268" cy="437"/>
                </a:xfrm>
                <a:custGeom>
                  <a:avLst/>
                  <a:gdLst>
                    <a:gd name="T0" fmla="*/ 47 w 1064"/>
                    <a:gd name="T1" fmla="*/ 16 h 1230"/>
                    <a:gd name="T2" fmla="*/ 31 w 1064"/>
                    <a:gd name="T3" fmla="*/ 44 h 1230"/>
                    <a:gd name="T4" fmla="*/ 10 w 1064"/>
                    <a:gd name="T5" fmla="*/ 96 h 1230"/>
                    <a:gd name="T6" fmla="*/ 0 w 1064"/>
                    <a:gd name="T7" fmla="*/ 139 h 1230"/>
                    <a:gd name="T8" fmla="*/ 4 w 1064"/>
                    <a:gd name="T9" fmla="*/ 156 h 1230"/>
                    <a:gd name="T10" fmla="*/ 17 w 1064"/>
                    <a:gd name="T11" fmla="*/ 152 h 1230"/>
                    <a:gd name="T12" fmla="*/ 37 w 1064"/>
                    <a:gd name="T13" fmla="*/ 115 h 1230"/>
                    <a:gd name="T14" fmla="*/ 56 w 1064"/>
                    <a:gd name="T15" fmla="*/ 68 h 1230"/>
                    <a:gd name="T16" fmla="*/ 66 w 1064"/>
                    <a:gd name="T17" fmla="*/ 34 h 1230"/>
                    <a:gd name="T18" fmla="*/ 68 w 1064"/>
                    <a:gd name="T19" fmla="*/ 11 h 1230"/>
                    <a:gd name="T20" fmla="*/ 62 w 1064"/>
                    <a:gd name="T21" fmla="*/ 0 h 1230"/>
                    <a:gd name="T22" fmla="*/ 53 w 1064"/>
                    <a:gd name="T23" fmla="*/ 8 h 1230"/>
                    <a:gd name="T24" fmla="*/ 62 w 1064"/>
                    <a:gd name="T25" fmla="*/ 14 h 1230"/>
                    <a:gd name="T26" fmla="*/ 56 w 1064"/>
                    <a:gd name="T27" fmla="*/ 44 h 1230"/>
                    <a:gd name="T28" fmla="*/ 44 w 1064"/>
                    <a:gd name="T29" fmla="*/ 83 h 1230"/>
                    <a:gd name="T30" fmla="*/ 22 w 1064"/>
                    <a:gd name="T31" fmla="*/ 128 h 1230"/>
                    <a:gd name="T32" fmla="*/ 7 w 1064"/>
                    <a:gd name="T33" fmla="*/ 141 h 1230"/>
                    <a:gd name="T34" fmla="*/ 9 w 1064"/>
                    <a:gd name="T35" fmla="*/ 119 h 1230"/>
                    <a:gd name="T36" fmla="*/ 28 w 1064"/>
                    <a:gd name="T37" fmla="*/ 64 h 1230"/>
                    <a:gd name="T38" fmla="*/ 53 w 1064"/>
                    <a:gd name="T39" fmla="*/ 15 h 1230"/>
                    <a:gd name="T40" fmla="*/ 47 w 1064"/>
                    <a:gd name="T41" fmla="*/ 16 h 1230"/>
                    <a:gd name="T42" fmla="*/ 47 w 1064"/>
                    <a:gd name="T43" fmla="*/ 1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67" name="Freeform 45"/>
                <p:cNvSpPr>
                  <a:spLocks noChangeArrowheads="1"/>
                </p:cNvSpPr>
                <p:nvPr/>
              </p:nvSpPr>
              <p:spPr bwMode="auto">
                <a:xfrm rot="-3180000">
                  <a:off x="4859" y="183"/>
                  <a:ext cx="504" cy="897"/>
                </a:xfrm>
                <a:custGeom>
                  <a:avLst/>
                  <a:gdLst>
                    <a:gd name="T0" fmla="*/ 123 w 2002"/>
                    <a:gd name="T1" fmla="*/ 0 h 2521"/>
                    <a:gd name="T2" fmla="*/ 0 w 2002"/>
                    <a:gd name="T3" fmla="*/ 320 h 2521"/>
                    <a:gd name="T4" fmla="*/ 12 w 2002"/>
                    <a:gd name="T5" fmla="*/ 311 h 2521"/>
                    <a:gd name="T6" fmla="*/ 127 w 2002"/>
                    <a:gd name="T7" fmla="*/ 8 h 2521"/>
                    <a:gd name="T8" fmla="*/ 123 w 2002"/>
                    <a:gd name="T9" fmla="*/ 0 h 2521"/>
                    <a:gd name="T10" fmla="*/ 123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68" name="Freeform 46"/>
                <p:cNvSpPr>
                  <a:spLocks noChangeArrowheads="1"/>
                </p:cNvSpPr>
                <p:nvPr/>
              </p:nvSpPr>
              <p:spPr bwMode="auto">
                <a:xfrm rot="-3180000">
                  <a:off x="4903" y="-19"/>
                  <a:ext cx="757" cy="1343"/>
                </a:xfrm>
                <a:custGeom>
                  <a:avLst/>
                  <a:gdLst>
                    <a:gd name="T0" fmla="*/ 6 w 3007"/>
                    <a:gd name="T1" fmla="*/ 361 h 3771"/>
                    <a:gd name="T2" fmla="*/ 25 w 3007"/>
                    <a:gd name="T3" fmla="*/ 360 h 3771"/>
                    <a:gd name="T4" fmla="*/ 52 w 3007"/>
                    <a:gd name="T5" fmla="*/ 382 h 3771"/>
                    <a:gd name="T6" fmla="*/ 43 w 3007"/>
                    <a:gd name="T7" fmla="*/ 358 h 3771"/>
                    <a:gd name="T8" fmla="*/ 23 w 3007"/>
                    <a:gd name="T9" fmla="*/ 343 h 3771"/>
                    <a:gd name="T10" fmla="*/ 41 w 3007"/>
                    <a:gd name="T11" fmla="*/ 345 h 3771"/>
                    <a:gd name="T12" fmla="*/ 62 w 3007"/>
                    <a:gd name="T13" fmla="*/ 364 h 3771"/>
                    <a:gd name="T14" fmla="*/ 182 w 3007"/>
                    <a:gd name="T15" fmla="*/ 53 h 3771"/>
                    <a:gd name="T16" fmla="*/ 164 w 3007"/>
                    <a:gd name="T17" fmla="*/ 19 h 3771"/>
                    <a:gd name="T18" fmla="*/ 147 w 3007"/>
                    <a:gd name="T19" fmla="*/ 0 h 3771"/>
                    <a:gd name="T20" fmla="*/ 171 w 3007"/>
                    <a:gd name="T21" fmla="*/ 10 h 3771"/>
                    <a:gd name="T22" fmla="*/ 191 w 3007"/>
                    <a:gd name="T23" fmla="*/ 54 h 3771"/>
                    <a:gd name="T24" fmla="*/ 53 w 3007"/>
                    <a:gd name="T25" fmla="*/ 416 h 3771"/>
                    <a:gd name="T26" fmla="*/ 30 w 3007"/>
                    <a:gd name="T27" fmla="*/ 433 h 3771"/>
                    <a:gd name="T28" fmla="*/ 7 w 3007"/>
                    <a:gd name="T29" fmla="*/ 479 h 3771"/>
                    <a:gd name="T30" fmla="*/ 0 w 3007"/>
                    <a:gd name="T31" fmla="*/ 465 h 3771"/>
                    <a:gd name="T32" fmla="*/ 8 w 3007"/>
                    <a:gd name="T33" fmla="*/ 461 h 3771"/>
                    <a:gd name="T34" fmla="*/ 24 w 3007"/>
                    <a:gd name="T35" fmla="*/ 430 h 3771"/>
                    <a:gd name="T36" fmla="*/ 11 w 3007"/>
                    <a:gd name="T37" fmla="*/ 416 h 3771"/>
                    <a:gd name="T38" fmla="*/ 11 w 3007"/>
                    <a:gd name="T39" fmla="*/ 403 h 3771"/>
                    <a:gd name="T40" fmla="*/ 26 w 3007"/>
                    <a:gd name="T41" fmla="*/ 418 h 3771"/>
                    <a:gd name="T42" fmla="*/ 26 w 3007"/>
                    <a:gd name="T43" fmla="*/ 405 h 3771"/>
                    <a:gd name="T44" fmla="*/ 38 w 3007"/>
                    <a:gd name="T45" fmla="*/ 409 h 3771"/>
                    <a:gd name="T46" fmla="*/ 27 w 3007"/>
                    <a:gd name="T47" fmla="*/ 391 h 3771"/>
                    <a:gd name="T48" fmla="*/ 40 w 3007"/>
                    <a:gd name="T49" fmla="*/ 389 h 3771"/>
                    <a:gd name="T50" fmla="*/ 6 w 3007"/>
                    <a:gd name="T51" fmla="*/ 361 h 3771"/>
                    <a:gd name="T52" fmla="*/ 6 w 3007"/>
                    <a:gd name="T53" fmla="*/ 36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69" name="Freeform 47"/>
                <p:cNvSpPr>
                  <a:spLocks noChangeArrowheads="1"/>
                </p:cNvSpPr>
                <p:nvPr/>
              </p:nvSpPr>
              <p:spPr bwMode="auto">
                <a:xfrm rot="-3180000">
                  <a:off x="5297" y="897"/>
                  <a:ext cx="168" cy="121"/>
                </a:xfrm>
                <a:custGeom>
                  <a:avLst/>
                  <a:gdLst>
                    <a:gd name="T0" fmla="*/ 0 w 673"/>
                    <a:gd name="T1" fmla="*/ 10 h 342"/>
                    <a:gd name="T2" fmla="*/ 16 w 673"/>
                    <a:gd name="T3" fmla="*/ 13 h 342"/>
                    <a:gd name="T4" fmla="*/ 40 w 673"/>
                    <a:gd name="T5" fmla="*/ 43 h 342"/>
                    <a:gd name="T6" fmla="*/ 42 w 673"/>
                    <a:gd name="T7" fmla="*/ 36 h 342"/>
                    <a:gd name="T8" fmla="*/ 28 w 673"/>
                    <a:gd name="T9" fmla="*/ 15 h 342"/>
                    <a:gd name="T10" fmla="*/ 2 w 673"/>
                    <a:gd name="T11" fmla="*/ 0 h 342"/>
                    <a:gd name="T12" fmla="*/ 0 w 673"/>
                    <a:gd name="T13" fmla="*/ 10 h 342"/>
                    <a:gd name="T14" fmla="*/ 0 w 673"/>
                    <a:gd name="T15" fmla="*/ 1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70" name="Freeform 48"/>
                <p:cNvSpPr>
                  <a:spLocks noChangeArrowheads="1"/>
                </p:cNvSpPr>
                <p:nvPr/>
              </p:nvSpPr>
              <p:spPr bwMode="auto">
                <a:xfrm rot="-3180000">
                  <a:off x="5253" y="806"/>
                  <a:ext cx="180" cy="143"/>
                </a:xfrm>
                <a:custGeom>
                  <a:avLst/>
                  <a:gdLst>
                    <a:gd name="T0" fmla="*/ 0 w 716"/>
                    <a:gd name="T1" fmla="*/ 10 h 403"/>
                    <a:gd name="T2" fmla="*/ 22 w 716"/>
                    <a:gd name="T3" fmla="*/ 19 h 403"/>
                    <a:gd name="T4" fmla="*/ 40 w 716"/>
                    <a:gd name="T5" fmla="*/ 51 h 403"/>
                    <a:gd name="T6" fmla="*/ 46 w 716"/>
                    <a:gd name="T7" fmla="*/ 38 h 403"/>
                    <a:gd name="T8" fmla="*/ 27 w 716"/>
                    <a:gd name="T9" fmla="*/ 15 h 403"/>
                    <a:gd name="T10" fmla="*/ 5 w 716"/>
                    <a:gd name="T11" fmla="*/ 0 h 403"/>
                    <a:gd name="T12" fmla="*/ 0 w 716"/>
                    <a:gd name="T13" fmla="*/ 10 h 403"/>
                    <a:gd name="T14" fmla="*/ 0 w 716"/>
                    <a:gd name="T15" fmla="*/ 1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71" name="Freeform 49"/>
                <p:cNvSpPr>
                  <a:spLocks noChangeArrowheads="1"/>
                </p:cNvSpPr>
                <p:nvPr/>
              </p:nvSpPr>
              <p:spPr bwMode="auto">
                <a:xfrm rot="-3180000">
                  <a:off x="4984" y="211"/>
                  <a:ext cx="180" cy="146"/>
                </a:xfrm>
                <a:custGeom>
                  <a:avLst/>
                  <a:gdLst>
                    <a:gd name="T0" fmla="*/ 0 w 717"/>
                    <a:gd name="T1" fmla="*/ 10 h 411"/>
                    <a:gd name="T2" fmla="*/ 20 w 717"/>
                    <a:gd name="T3" fmla="*/ 18 h 411"/>
                    <a:gd name="T4" fmla="*/ 41 w 717"/>
                    <a:gd name="T5" fmla="*/ 52 h 411"/>
                    <a:gd name="T6" fmla="*/ 45 w 717"/>
                    <a:gd name="T7" fmla="*/ 40 h 411"/>
                    <a:gd name="T8" fmla="*/ 25 w 717"/>
                    <a:gd name="T9" fmla="*/ 11 h 411"/>
                    <a:gd name="T10" fmla="*/ 4 w 717"/>
                    <a:gd name="T11" fmla="*/ 0 h 411"/>
                    <a:gd name="T12" fmla="*/ 0 w 717"/>
                    <a:gd name="T13" fmla="*/ 10 h 411"/>
                    <a:gd name="T14" fmla="*/ 0 w 717"/>
                    <a:gd name="T15" fmla="*/ 1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72" name="Freeform 50"/>
                <p:cNvSpPr>
                  <a:spLocks noChangeArrowheads="1"/>
                </p:cNvSpPr>
                <p:nvPr/>
              </p:nvSpPr>
              <p:spPr bwMode="auto">
                <a:xfrm rot="-3180000">
                  <a:off x="4948" y="142"/>
                  <a:ext cx="178" cy="137"/>
                </a:xfrm>
                <a:custGeom>
                  <a:avLst/>
                  <a:gdLst>
                    <a:gd name="T0" fmla="*/ 0 w 709"/>
                    <a:gd name="T1" fmla="*/ 11 h 386"/>
                    <a:gd name="T2" fmla="*/ 17 w 709"/>
                    <a:gd name="T3" fmla="*/ 17 h 386"/>
                    <a:gd name="T4" fmla="*/ 42 w 709"/>
                    <a:gd name="T5" fmla="*/ 49 h 386"/>
                    <a:gd name="T6" fmla="*/ 45 w 709"/>
                    <a:gd name="T7" fmla="*/ 39 h 386"/>
                    <a:gd name="T8" fmla="*/ 19 w 709"/>
                    <a:gd name="T9" fmla="*/ 7 h 386"/>
                    <a:gd name="T10" fmla="*/ 3 w 709"/>
                    <a:gd name="T11" fmla="*/ 0 h 386"/>
                    <a:gd name="T12" fmla="*/ 0 w 709"/>
                    <a:gd name="T13" fmla="*/ 11 h 386"/>
                    <a:gd name="T14" fmla="*/ 0 w 709"/>
                    <a:gd name="T15" fmla="*/ 1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062" name="Line 51"/>
            <p:cNvSpPr>
              <a:spLocks noChangeShapeType="1"/>
            </p:cNvSpPr>
            <p:nvPr/>
          </p:nvSpPr>
          <p:spPr bwMode="auto">
            <a:xfrm>
              <a:off x="4870" y="84"/>
              <a:ext cx="41" cy="95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/>
          <p:cNvGrpSpPr>
            <a:grpSpLocks/>
          </p:cNvGrpSpPr>
          <p:nvPr/>
        </p:nvGrpSpPr>
        <p:grpSpPr bwMode="auto">
          <a:xfrm>
            <a:off x="-3238500" y="0"/>
            <a:ext cx="11923713" cy="3808413"/>
            <a:chOff x="-2040" y="0"/>
            <a:chExt cx="7511" cy="2399"/>
          </a:xfrm>
        </p:grpSpPr>
        <p:sp>
          <p:nvSpPr>
            <p:cNvPr id="3080" name="Freeform 2"/>
            <p:cNvSpPr>
              <a:spLocks noChangeArrowheads="1"/>
            </p:cNvSpPr>
            <p:nvPr/>
          </p:nvSpPr>
          <p:spPr bwMode="auto">
            <a:xfrm>
              <a:off x="-2040" y="432"/>
              <a:ext cx="2591" cy="1967"/>
            </a:xfrm>
            <a:custGeom>
              <a:avLst/>
              <a:gdLst>
                <a:gd name="T0" fmla="*/ 82 w 64000"/>
                <a:gd name="T1" fmla="*/ -25 h 64000"/>
                <a:gd name="T2" fmla="*/ 105 w 64000"/>
                <a:gd name="T3" fmla="*/ 0 h 64000"/>
                <a:gd name="T4" fmla="*/ 82 w 64000"/>
                <a:gd name="T5" fmla="*/ 25 h 64000"/>
                <a:gd name="T6" fmla="*/ 82 w 64000"/>
                <a:gd name="T7" fmla="*/ 25 h 64000"/>
                <a:gd name="T8" fmla="*/ 82 w 64000"/>
                <a:gd name="T9" fmla="*/ 25 h 64000"/>
                <a:gd name="T10" fmla="*/ 82 w 64000"/>
                <a:gd name="T11" fmla="*/ 25 h 64000"/>
                <a:gd name="T12" fmla="*/ 82 w 64000"/>
                <a:gd name="T13" fmla="*/ -25 h 64000"/>
                <a:gd name="T14" fmla="*/ 82 w 64000"/>
                <a:gd name="T15" fmla="*/ -25 h 64000"/>
                <a:gd name="T16" fmla="*/ 82 w 64000"/>
                <a:gd name="T17" fmla="*/ -2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1 w 64000"/>
                <a:gd name="T28" fmla="*/ -26257 h 64000"/>
                <a:gd name="T29" fmla="*/ 50291 w 64000"/>
                <a:gd name="T30" fmla="*/ 26257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-15240" y="5746"/>
                  </a:moveTo>
                  <a:cubicBezTo>
                    <a:pt x="-6654" y="11730"/>
                    <a:pt x="-1536" y="21534"/>
                    <a:pt x="-1536" y="32000"/>
                  </a:cubicBezTo>
                  <a:cubicBezTo>
                    <a:pt x="-1536" y="-23071"/>
                    <a:pt x="-6654" y="-13267"/>
                    <a:pt x="-15240" y="-7283"/>
                  </a:cubicBezTo>
                  <a:cubicBezTo>
                    <a:pt x="-15240" y="-7283"/>
                    <a:pt x="-15240" y="-7283"/>
                    <a:pt x="-15241" y="-7283"/>
                  </a:cubicBezTo>
                  <a:lnTo>
                    <a:pt x="-15240" y="-7282"/>
                  </a:lnTo>
                  <a:lnTo>
                    <a:pt x="-15240" y="5746"/>
                  </a:lnTo>
                  <a:lnTo>
                    <a:pt x="-15241" y="5746"/>
                  </a:lnTo>
                  <a:cubicBezTo>
                    <a:pt x="-15240" y="5746"/>
                    <a:pt x="-15240" y="5746"/>
                    <a:pt x="-15240" y="5746"/>
                  </a:cubicBezTo>
                  <a:close/>
                </a:path>
              </a:pathLst>
            </a:custGeom>
            <a:solidFill>
              <a:srgbClr val="99CC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Freeform 3"/>
            <p:cNvSpPr>
              <a:spLocks noChangeArrowheads="1"/>
            </p:cNvSpPr>
            <p:nvPr/>
          </p:nvSpPr>
          <p:spPr bwMode="auto">
            <a:xfrm>
              <a:off x="-1528" y="0"/>
              <a:ext cx="1948" cy="1986"/>
            </a:xfrm>
            <a:custGeom>
              <a:avLst/>
              <a:gdLst>
                <a:gd name="T0" fmla="*/ 46 w 64000"/>
                <a:gd name="T1" fmla="*/ -25 h 64000"/>
                <a:gd name="T2" fmla="*/ 59 w 64000"/>
                <a:gd name="T3" fmla="*/ 0 h 64000"/>
                <a:gd name="T4" fmla="*/ 46 w 64000"/>
                <a:gd name="T5" fmla="*/ 25 h 64000"/>
                <a:gd name="T6" fmla="*/ 46 w 64000"/>
                <a:gd name="T7" fmla="*/ 25 h 64000"/>
                <a:gd name="T8" fmla="*/ 46 w 64000"/>
                <a:gd name="T9" fmla="*/ 25 h 64000"/>
                <a:gd name="T10" fmla="*/ 46 w 64000"/>
                <a:gd name="T11" fmla="*/ 25 h 64000"/>
                <a:gd name="T12" fmla="*/ 46 w 64000"/>
                <a:gd name="T13" fmla="*/ -25 h 64000"/>
                <a:gd name="T14" fmla="*/ 46 w 64000"/>
                <a:gd name="T15" fmla="*/ -25 h 64000"/>
                <a:gd name="T16" fmla="*/ 46 w 64000"/>
                <a:gd name="T17" fmla="*/ -2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0 w 64000"/>
                <a:gd name="T28" fmla="*/ -26425 h 64000"/>
                <a:gd name="T29" fmla="*/ 50070 w 64000"/>
                <a:gd name="T30" fmla="*/ 26425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-15459" y="5595"/>
                  </a:moveTo>
                  <a:cubicBezTo>
                    <a:pt x="-6746" y="11560"/>
                    <a:pt x="-1536" y="21440"/>
                    <a:pt x="-1536" y="32000"/>
                  </a:cubicBezTo>
                  <a:cubicBezTo>
                    <a:pt x="-1536" y="-22977"/>
                    <a:pt x="-6746" y="-13097"/>
                    <a:pt x="-15459" y="-7132"/>
                  </a:cubicBezTo>
                  <a:cubicBezTo>
                    <a:pt x="-15459" y="-7132"/>
                    <a:pt x="-15459" y="-7132"/>
                    <a:pt x="-15460" y="-7132"/>
                  </a:cubicBezTo>
                  <a:lnTo>
                    <a:pt x="-15459" y="-7131"/>
                  </a:lnTo>
                  <a:lnTo>
                    <a:pt x="-15459" y="5595"/>
                  </a:lnTo>
                  <a:lnTo>
                    <a:pt x="-15460" y="5595"/>
                  </a:lnTo>
                  <a:cubicBezTo>
                    <a:pt x="-15459" y="5595"/>
                    <a:pt x="-15459" y="5595"/>
                    <a:pt x="-15459" y="5595"/>
                  </a:cubicBez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" name="Line 4"/>
            <p:cNvSpPr>
              <a:spLocks noChangeShapeType="1"/>
            </p:cNvSpPr>
            <p:nvPr/>
          </p:nvSpPr>
          <p:spPr bwMode="auto">
            <a:xfrm>
              <a:off x="864" y="960"/>
              <a:ext cx="4607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252413"/>
            <a:ext cx="7312025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2025" cy="411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666A1259-E997-4C45-AFC5-292D564ED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7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/>
          <p:cNvGrpSpPr>
            <a:grpSpLocks/>
          </p:cNvGrpSpPr>
          <p:nvPr/>
        </p:nvGrpSpPr>
        <p:grpSpPr bwMode="auto">
          <a:xfrm>
            <a:off x="3175" y="4267200"/>
            <a:ext cx="9139238" cy="2589213"/>
            <a:chOff x="2" y="2688"/>
            <a:chExt cx="5757" cy="1631"/>
          </a:xfrm>
        </p:grpSpPr>
        <p:sp>
          <p:nvSpPr>
            <p:cNvPr id="4104" name="Freeform 2"/>
            <p:cNvSpPr>
              <a:spLocks noChangeArrowheads="1"/>
            </p:cNvSpPr>
            <p:nvPr/>
          </p:nvSpPr>
          <p:spPr bwMode="auto">
            <a:xfrm>
              <a:off x="2" y="2688"/>
              <a:ext cx="5757" cy="1631"/>
            </a:xfrm>
            <a:custGeom>
              <a:avLst/>
              <a:gdLst>
                <a:gd name="T0" fmla="*/ 5775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5 w 5740"/>
                <a:gd name="T7" fmla="*/ 0 h 4316"/>
                <a:gd name="T8" fmla="*/ 5775 w 5740"/>
                <a:gd name="T9" fmla="*/ 617 h 4316"/>
                <a:gd name="T10" fmla="*/ 5775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rgbClr val="0088E4"/>
                </a:gs>
                <a:gs pos="100000">
                  <a:srgbClr val="0068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105" name="Group 3"/>
            <p:cNvGrpSpPr>
              <a:grpSpLocks/>
            </p:cNvGrpSpPr>
            <p:nvPr/>
          </p:nvGrpSpPr>
          <p:grpSpPr bwMode="auto">
            <a:xfrm>
              <a:off x="3528" y="3715"/>
              <a:ext cx="791" cy="520"/>
              <a:chOff x="3528" y="3715"/>
              <a:chExt cx="791" cy="520"/>
            </a:xfrm>
          </p:grpSpPr>
          <p:sp>
            <p:nvSpPr>
              <p:cNvPr id="4156" name="Oval 4"/>
              <p:cNvSpPr>
                <a:spLocks noChangeArrowheads="1"/>
              </p:cNvSpPr>
              <p:nvPr/>
            </p:nvSpPr>
            <p:spPr bwMode="auto">
              <a:xfrm>
                <a:off x="3687" y="3810"/>
                <a:ext cx="531" cy="326"/>
              </a:xfrm>
              <a:prstGeom prst="ellipse">
                <a:avLst/>
              </a:prstGeom>
              <a:gradFill rotWithShape="0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57" name="Oval 5"/>
              <p:cNvSpPr>
                <a:spLocks noChangeArrowheads="1"/>
              </p:cNvSpPr>
              <p:nvPr/>
            </p:nvSpPr>
            <p:spPr bwMode="auto">
              <a:xfrm>
                <a:off x="3727" y="3840"/>
                <a:ext cx="451" cy="274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58" name="Oval 6"/>
              <p:cNvSpPr>
                <a:spLocks noChangeArrowheads="1"/>
              </p:cNvSpPr>
              <p:nvPr/>
            </p:nvSpPr>
            <p:spPr bwMode="auto">
              <a:xfrm>
                <a:off x="3783" y="3872"/>
                <a:ext cx="343" cy="206"/>
              </a:xfrm>
              <a:prstGeom prst="ellipse">
                <a:avLst/>
              </a:pr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59" name="Oval 7"/>
              <p:cNvSpPr>
                <a:spLocks noChangeArrowheads="1"/>
              </p:cNvSpPr>
              <p:nvPr/>
            </p:nvSpPr>
            <p:spPr bwMode="auto">
              <a:xfrm>
                <a:off x="3823" y="3896"/>
                <a:ext cx="261" cy="158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84DD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60" name="Oval 8"/>
              <p:cNvSpPr>
                <a:spLocks noChangeArrowheads="1"/>
              </p:cNvSpPr>
              <p:nvPr/>
            </p:nvSpPr>
            <p:spPr bwMode="auto">
              <a:xfrm>
                <a:off x="3857" y="3922"/>
                <a:ext cx="191" cy="106"/>
              </a:xfrm>
              <a:prstGeom prst="ellipse">
                <a:avLst/>
              </a:pr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61" name="Freeform 9"/>
              <p:cNvSpPr>
                <a:spLocks noChangeArrowheads="1"/>
              </p:cNvSpPr>
              <p:nvPr/>
            </p:nvSpPr>
            <p:spPr bwMode="auto">
              <a:xfrm>
                <a:off x="3576" y="3715"/>
                <a:ext cx="382" cy="160"/>
              </a:xfrm>
              <a:custGeom>
                <a:avLst/>
                <a:gdLst>
                  <a:gd name="T0" fmla="*/ 377 w 382"/>
                  <a:gd name="T1" fmla="*/ 12 h 161"/>
                  <a:gd name="T2" fmla="*/ 258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0 h 161"/>
                  <a:gd name="T10" fmla="*/ 24 w 382"/>
                  <a:gd name="T11" fmla="*/ 130 h 161"/>
                  <a:gd name="T12" fmla="*/ 0 w 382"/>
                  <a:gd name="T13" fmla="*/ 160 h 161"/>
                  <a:gd name="T14" fmla="*/ 0 w 382"/>
                  <a:gd name="T15" fmla="*/ 136 h 161"/>
                  <a:gd name="T16" fmla="*/ 29 w 382"/>
                  <a:gd name="T17" fmla="*/ 106 h 161"/>
                  <a:gd name="T18" fmla="*/ 65 w 382"/>
                  <a:gd name="T19" fmla="*/ 82 h 161"/>
                  <a:gd name="T20" fmla="*/ 155 w 382"/>
                  <a:gd name="T21" fmla="*/ 36 h 161"/>
                  <a:gd name="T22" fmla="*/ 258 w 382"/>
                  <a:gd name="T23" fmla="*/ 12 h 161"/>
                  <a:gd name="T24" fmla="*/ 377 w 382"/>
                  <a:gd name="T25" fmla="*/ 0 h 161"/>
                  <a:gd name="T26" fmla="*/ 377 w 382"/>
                  <a:gd name="T27" fmla="*/ 0 h 161"/>
                  <a:gd name="T28" fmla="*/ 383 w 382"/>
                  <a:gd name="T29" fmla="*/ 0 h 161"/>
                  <a:gd name="T30" fmla="*/ 383 w 382"/>
                  <a:gd name="T31" fmla="*/ 12 h 161"/>
                  <a:gd name="T32" fmla="*/ 377 w 382"/>
                  <a:gd name="T33" fmla="*/ 12 h 161"/>
                  <a:gd name="T34" fmla="*/ 377 w 382"/>
                  <a:gd name="T35" fmla="*/ 12 h 161"/>
                  <a:gd name="T36" fmla="*/ 377 w 382"/>
                  <a:gd name="T37" fmla="*/ 12 h 1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62" name="Freeform 10"/>
              <p:cNvSpPr>
                <a:spLocks noChangeArrowheads="1"/>
              </p:cNvSpPr>
              <p:nvPr/>
            </p:nvSpPr>
            <p:spPr bwMode="auto">
              <a:xfrm>
                <a:off x="3696" y="4170"/>
                <a:ext cx="443" cy="65"/>
              </a:xfrm>
              <a:custGeom>
                <a:avLst/>
                <a:gdLst>
                  <a:gd name="T0" fmla="*/ 258 w 443"/>
                  <a:gd name="T1" fmla="*/ 53 h 66"/>
                  <a:gd name="T2" fmla="*/ 354 w 443"/>
                  <a:gd name="T3" fmla="*/ 47 h 66"/>
                  <a:gd name="T4" fmla="*/ 444 w 443"/>
                  <a:gd name="T5" fmla="*/ 24 h 66"/>
                  <a:gd name="T6" fmla="*/ 444 w 443"/>
                  <a:gd name="T7" fmla="*/ 35 h 66"/>
                  <a:gd name="T8" fmla="*/ 354 w 443"/>
                  <a:gd name="T9" fmla="*/ 59 h 66"/>
                  <a:gd name="T10" fmla="*/ 258 w 443"/>
                  <a:gd name="T11" fmla="*/ 65 h 66"/>
                  <a:gd name="T12" fmla="*/ 186 w 443"/>
                  <a:gd name="T13" fmla="*/ 59 h 66"/>
                  <a:gd name="T14" fmla="*/ 120 w 443"/>
                  <a:gd name="T15" fmla="*/ 47 h 66"/>
                  <a:gd name="T16" fmla="*/ 60 w 443"/>
                  <a:gd name="T17" fmla="*/ 35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5 h 66"/>
                  <a:gd name="T26" fmla="*/ 186 w 443"/>
                  <a:gd name="T27" fmla="*/ 47 h 66"/>
                  <a:gd name="T28" fmla="*/ 258 w 443"/>
                  <a:gd name="T29" fmla="*/ 53 h 66"/>
                  <a:gd name="T30" fmla="*/ 258 w 443"/>
                  <a:gd name="T31" fmla="*/ 53 h 6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3C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63" name="Freeform 11"/>
              <p:cNvSpPr>
                <a:spLocks noChangeArrowheads="1"/>
              </p:cNvSpPr>
              <p:nvPr/>
            </p:nvSpPr>
            <p:spPr bwMode="auto">
              <a:xfrm>
                <a:off x="3528" y="3906"/>
                <a:ext cx="88" cy="215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3 h 216"/>
                  <a:gd name="T6" fmla="*/ 59 w 89"/>
                  <a:gd name="T7" fmla="*/ 179 h 216"/>
                  <a:gd name="T8" fmla="*/ 88 w 89"/>
                  <a:gd name="T9" fmla="*/ 215 h 216"/>
                  <a:gd name="T10" fmla="*/ 71 w 89"/>
                  <a:gd name="T11" fmla="*/ 215 h 216"/>
                  <a:gd name="T12" fmla="*/ 42 w 89"/>
                  <a:gd name="T13" fmla="*/ 179 h 216"/>
                  <a:gd name="T14" fmla="*/ 18 w 89"/>
                  <a:gd name="T15" fmla="*/ 143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64" name="Freeform 12"/>
              <p:cNvSpPr>
                <a:spLocks noChangeArrowheads="1"/>
              </p:cNvSpPr>
              <p:nvPr/>
            </p:nvSpPr>
            <p:spPr bwMode="auto">
              <a:xfrm>
                <a:off x="3570" y="3745"/>
                <a:ext cx="749" cy="460"/>
              </a:xfrm>
              <a:custGeom>
                <a:avLst/>
                <a:gdLst>
                  <a:gd name="T0" fmla="*/ 385 w 747"/>
                  <a:gd name="T1" fmla="*/ 442 h 461"/>
                  <a:gd name="T2" fmla="*/ 313 w 747"/>
                  <a:gd name="T3" fmla="*/ 436 h 461"/>
                  <a:gd name="T4" fmla="*/ 247 w 747"/>
                  <a:gd name="T5" fmla="*/ 424 h 461"/>
                  <a:gd name="T6" fmla="*/ 186 w 747"/>
                  <a:gd name="T7" fmla="*/ 406 h 461"/>
                  <a:gd name="T8" fmla="*/ 132 w 747"/>
                  <a:gd name="T9" fmla="*/ 382 h 461"/>
                  <a:gd name="T10" fmla="*/ 83 w 747"/>
                  <a:gd name="T11" fmla="*/ 346 h 461"/>
                  <a:gd name="T12" fmla="*/ 53 w 747"/>
                  <a:gd name="T13" fmla="*/ 310 h 461"/>
                  <a:gd name="T14" fmla="*/ 30 w 747"/>
                  <a:gd name="T15" fmla="*/ 268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2 w 747"/>
                  <a:gd name="T25" fmla="*/ 77 h 461"/>
                  <a:gd name="T26" fmla="*/ 186 w 747"/>
                  <a:gd name="T27" fmla="*/ 47 h 461"/>
                  <a:gd name="T28" fmla="*/ 247 w 747"/>
                  <a:gd name="T29" fmla="*/ 30 h 461"/>
                  <a:gd name="T30" fmla="*/ 313 w 747"/>
                  <a:gd name="T31" fmla="*/ 18 h 461"/>
                  <a:gd name="T32" fmla="*/ 385 w 747"/>
                  <a:gd name="T33" fmla="*/ 12 h 461"/>
                  <a:gd name="T34" fmla="*/ 481 w 747"/>
                  <a:gd name="T35" fmla="*/ 18 h 461"/>
                  <a:gd name="T36" fmla="*/ 566 w 747"/>
                  <a:gd name="T37" fmla="*/ 41 h 461"/>
                  <a:gd name="T38" fmla="*/ 566 w 747"/>
                  <a:gd name="T39" fmla="*/ 36 h 461"/>
                  <a:gd name="T40" fmla="*/ 566 w 747"/>
                  <a:gd name="T41" fmla="*/ 30 h 461"/>
                  <a:gd name="T42" fmla="*/ 481 w 747"/>
                  <a:gd name="T43" fmla="*/ 6 h 461"/>
                  <a:gd name="T44" fmla="*/ 385 w 747"/>
                  <a:gd name="T45" fmla="*/ 0 h 461"/>
                  <a:gd name="T46" fmla="*/ 307 w 747"/>
                  <a:gd name="T47" fmla="*/ 6 h 461"/>
                  <a:gd name="T48" fmla="*/ 235 w 747"/>
                  <a:gd name="T49" fmla="*/ 18 h 461"/>
                  <a:gd name="T50" fmla="*/ 168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4 h 461"/>
                  <a:gd name="T64" fmla="*/ 30 w 747"/>
                  <a:gd name="T65" fmla="*/ 316 h 461"/>
                  <a:gd name="T66" fmla="*/ 65 w 747"/>
                  <a:gd name="T67" fmla="*/ 358 h 461"/>
                  <a:gd name="T68" fmla="*/ 113 w 747"/>
                  <a:gd name="T69" fmla="*/ 394 h 461"/>
                  <a:gd name="T70" fmla="*/ 168 w 747"/>
                  <a:gd name="T71" fmla="*/ 418 h 461"/>
                  <a:gd name="T72" fmla="*/ 235 w 747"/>
                  <a:gd name="T73" fmla="*/ 442 h 461"/>
                  <a:gd name="T74" fmla="*/ 307 w 747"/>
                  <a:gd name="T75" fmla="*/ 454 h 461"/>
                  <a:gd name="T76" fmla="*/ 385 w 747"/>
                  <a:gd name="T77" fmla="*/ 460 h 461"/>
                  <a:gd name="T78" fmla="*/ 451 w 747"/>
                  <a:gd name="T79" fmla="*/ 454 h 461"/>
                  <a:gd name="T80" fmla="*/ 511 w 747"/>
                  <a:gd name="T81" fmla="*/ 448 h 461"/>
                  <a:gd name="T82" fmla="*/ 613 w 747"/>
                  <a:gd name="T83" fmla="*/ 412 h 461"/>
                  <a:gd name="T84" fmla="*/ 662 w 747"/>
                  <a:gd name="T85" fmla="*/ 388 h 461"/>
                  <a:gd name="T86" fmla="*/ 698 w 747"/>
                  <a:gd name="T87" fmla="*/ 358 h 461"/>
                  <a:gd name="T88" fmla="*/ 728 w 747"/>
                  <a:gd name="T89" fmla="*/ 328 h 461"/>
                  <a:gd name="T90" fmla="*/ 752 w 747"/>
                  <a:gd name="T91" fmla="*/ 292 h 461"/>
                  <a:gd name="T92" fmla="*/ 746 w 747"/>
                  <a:gd name="T93" fmla="*/ 286 h 461"/>
                  <a:gd name="T94" fmla="*/ 734 w 747"/>
                  <a:gd name="T95" fmla="*/ 280 h 461"/>
                  <a:gd name="T96" fmla="*/ 716 w 747"/>
                  <a:gd name="T97" fmla="*/ 316 h 461"/>
                  <a:gd name="T98" fmla="*/ 686 w 747"/>
                  <a:gd name="T99" fmla="*/ 346 h 461"/>
                  <a:gd name="T100" fmla="*/ 650 w 747"/>
                  <a:gd name="T101" fmla="*/ 376 h 461"/>
                  <a:gd name="T102" fmla="*/ 608 w 747"/>
                  <a:gd name="T103" fmla="*/ 400 h 461"/>
                  <a:gd name="T104" fmla="*/ 505 w 747"/>
                  <a:gd name="T105" fmla="*/ 430 h 461"/>
                  <a:gd name="T106" fmla="*/ 445 w 747"/>
                  <a:gd name="T107" fmla="*/ 442 h 461"/>
                  <a:gd name="T108" fmla="*/ 385 w 747"/>
                  <a:gd name="T109" fmla="*/ 442 h 461"/>
                  <a:gd name="T110" fmla="*/ 385 w 747"/>
                  <a:gd name="T111" fmla="*/ 442 h 46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blipFill dpi="0" rotWithShape="0">
                <a:blip r:embed="rId13"/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" name="Freeform 13"/>
              <p:cNvSpPr>
                <a:spLocks noChangeArrowheads="1"/>
              </p:cNvSpPr>
              <p:nvPr/>
            </p:nvSpPr>
            <p:spPr bwMode="auto">
              <a:xfrm>
                <a:off x="4038" y="3721"/>
                <a:ext cx="95" cy="29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7 h 30"/>
                  <a:gd name="T6" fmla="*/ 95 w 96"/>
                  <a:gd name="T7" fmla="*/ 29 h 30"/>
                  <a:gd name="T8" fmla="*/ 95 w 96"/>
                  <a:gd name="T9" fmla="*/ 23 h 30"/>
                  <a:gd name="T10" fmla="*/ 95 w 96"/>
                  <a:gd name="T11" fmla="*/ 17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66" name="Oval 14"/>
              <p:cNvSpPr>
                <a:spLocks noChangeArrowheads="1"/>
              </p:cNvSpPr>
              <p:nvPr/>
            </p:nvSpPr>
            <p:spPr bwMode="auto">
              <a:xfrm>
                <a:off x="3911" y="3948"/>
                <a:ext cx="83" cy="52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106" name="Group 15"/>
            <p:cNvGrpSpPr>
              <a:grpSpLocks/>
            </p:cNvGrpSpPr>
            <p:nvPr/>
          </p:nvGrpSpPr>
          <p:grpSpPr bwMode="auto">
            <a:xfrm>
              <a:off x="1776" y="3631"/>
              <a:ext cx="1625" cy="682"/>
              <a:chOff x="1776" y="3631"/>
              <a:chExt cx="1625" cy="682"/>
            </a:xfrm>
          </p:grpSpPr>
          <p:sp>
            <p:nvSpPr>
              <p:cNvPr id="4138" name="Oval 16"/>
              <p:cNvSpPr>
                <a:spLocks noChangeArrowheads="1"/>
              </p:cNvSpPr>
              <p:nvPr/>
            </p:nvSpPr>
            <p:spPr bwMode="auto">
              <a:xfrm>
                <a:off x="2268" y="3934"/>
                <a:ext cx="637" cy="376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9" name="Oval 17"/>
              <p:cNvSpPr>
                <a:spLocks noChangeArrowheads="1"/>
              </p:cNvSpPr>
              <p:nvPr/>
            </p:nvSpPr>
            <p:spPr bwMode="auto">
              <a:xfrm>
                <a:off x="2314" y="3958"/>
                <a:ext cx="542" cy="331"/>
              </a:xfrm>
              <a:prstGeom prst="ellipse">
                <a:avLst/>
              </a:prstGeom>
              <a:gradFill rotWithShape="0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40" name="Oval 18"/>
              <p:cNvSpPr>
                <a:spLocks noChangeArrowheads="1"/>
              </p:cNvSpPr>
              <p:nvPr/>
            </p:nvSpPr>
            <p:spPr bwMode="auto">
              <a:xfrm>
                <a:off x="2341" y="3979"/>
                <a:ext cx="500" cy="298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41" name="Oval 19"/>
              <p:cNvSpPr>
                <a:spLocks noChangeArrowheads="1"/>
              </p:cNvSpPr>
              <p:nvPr/>
            </p:nvSpPr>
            <p:spPr bwMode="auto">
              <a:xfrm>
                <a:off x="2368" y="3997"/>
                <a:ext cx="443" cy="257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42" name="Oval 20"/>
              <p:cNvSpPr>
                <a:spLocks noChangeArrowheads="1"/>
              </p:cNvSpPr>
              <p:nvPr/>
            </p:nvSpPr>
            <p:spPr bwMode="auto">
              <a:xfrm>
                <a:off x="2385" y="4005"/>
                <a:ext cx="412" cy="239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43" name="Oval 21"/>
              <p:cNvSpPr>
                <a:spLocks noChangeArrowheads="1"/>
              </p:cNvSpPr>
              <p:nvPr/>
            </p:nvSpPr>
            <p:spPr bwMode="auto">
              <a:xfrm>
                <a:off x="2437" y="4026"/>
                <a:ext cx="305" cy="191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44" name="Oval 22"/>
              <p:cNvSpPr>
                <a:spLocks noChangeArrowheads="1"/>
              </p:cNvSpPr>
              <p:nvPr/>
            </p:nvSpPr>
            <p:spPr bwMode="auto">
              <a:xfrm>
                <a:off x="2476" y="4056"/>
                <a:ext cx="226" cy="134"/>
              </a:xfrm>
              <a:prstGeom prst="ellipse">
                <a:avLst/>
              </a:prstGeom>
              <a:gradFill rotWithShape="0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45" name="Oval 23"/>
              <p:cNvSpPr>
                <a:spLocks noChangeArrowheads="1"/>
              </p:cNvSpPr>
              <p:nvPr/>
            </p:nvSpPr>
            <p:spPr bwMode="auto">
              <a:xfrm>
                <a:off x="2542" y="4097"/>
                <a:ext cx="89" cy="59"/>
              </a:xfrm>
              <a:prstGeom prst="ellipse">
                <a:avLst/>
              </a:prstGeom>
              <a:gradFill rotWithShape="0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46" name="Freeform 24"/>
              <p:cNvSpPr>
                <a:spLocks noChangeArrowheads="1"/>
              </p:cNvSpPr>
              <p:nvPr/>
            </p:nvSpPr>
            <p:spPr bwMode="auto">
              <a:xfrm>
                <a:off x="2585" y="3822"/>
                <a:ext cx="448" cy="185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6 w 448"/>
                  <a:gd name="T9" fmla="*/ 60 h 186"/>
                  <a:gd name="T10" fmla="*/ 330 w 448"/>
                  <a:gd name="T11" fmla="*/ 84 h 186"/>
                  <a:gd name="T12" fmla="*/ 378 w 448"/>
                  <a:gd name="T13" fmla="*/ 113 h 186"/>
                  <a:gd name="T14" fmla="*/ 420 w 448"/>
                  <a:gd name="T15" fmla="*/ 149 h 186"/>
                  <a:gd name="T16" fmla="*/ 449 w 448"/>
                  <a:gd name="T17" fmla="*/ 185 h 186"/>
                  <a:gd name="T18" fmla="*/ 449 w 448"/>
                  <a:gd name="T19" fmla="*/ 161 h 186"/>
                  <a:gd name="T20" fmla="*/ 414 w 448"/>
                  <a:gd name="T21" fmla="*/ 125 h 186"/>
                  <a:gd name="T22" fmla="*/ 372 w 448"/>
                  <a:gd name="T23" fmla="*/ 95 h 186"/>
                  <a:gd name="T24" fmla="*/ 324 w 448"/>
                  <a:gd name="T25" fmla="*/ 66 h 186"/>
                  <a:gd name="T26" fmla="*/ 270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47" name="Freeform 25"/>
              <p:cNvSpPr>
                <a:spLocks noChangeArrowheads="1"/>
              </p:cNvSpPr>
              <p:nvPr/>
            </p:nvSpPr>
            <p:spPr bwMode="auto">
              <a:xfrm>
                <a:off x="2142" y="3852"/>
                <a:ext cx="891" cy="461"/>
              </a:xfrm>
              <a:custGeom>
                <a:avLst/>
                <a:gdLst>
                  <a:gd name="T0" fmla="*/ 23 w 890"/>
                  <a:gd name="T1" fmla="*/ 275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2 w 890"/>
                  <a:gd name="T13" fmla="*/ 36 h 462"/>
                  <a:gd name="T14" fmla="*/ 365 w 890"/>
                  <a:gd name="T15" fmla="*/ 24 h 462"/>
                  <a:gd name="T16" fmla="*/ 450 w 890"/>
                  <a:gd name="T17" fmla="*/ 18 h 462"/>
                  <a:gd name="T18" fmla="*/ 534 w 890"/>
                  <a:gd name="T19" fmla="*/ 24 h 462"/>
                  <a:gd name="T20" fmla="*/ 611 w 890"/>
                  <a:gd name="T21" fmla="*/ 36 h 462"/>
                  <a:gd name="T22" fmla="*/ 684 w 890"/>
                  <a:gd name="T23" fmla="*/ 60 h 462"/>
                  <a:gd name="T24" fmla="*/ 744 w 890"/>
                  <a:gd name="T25" fmla="*/ 96 h 462"/>
                  <a:gd name="T26" fmla="*/ 798 w 890"/>
                  <a:gd name="T27" fmla="*/ 132 h 462"/>
                  <a:gd name="T28" fmla="*/ 834 w 890"/>
                  <a:gd name="T29" fmla="*/ 174 h 462"/>
                  <a:gd name="T30" fmla="*/ 864 w 890"/>
                  <a:gd name="T31" fmla="*/ 222 h 462"/>
                  <a:gd name="T32" fmla="*/ 870 w 890"/>
                  <a:gd name="T33" fmla="*/ 275 h 462"/>
                  <a:gd name="T34" fmla="*/ 858 w 890"/>
                  <a:gd name="T35" fmla="*/ 329 h 462"/>
                  <a:gd name="T36" fmla="*/ 834 w 890"/>
                  <a:gd name="T37" fmla="*/ 377 h 462"/>
                  <a:gd name="T38" fmla="*/ 786 w 890"/>
                  <a:gd name="T39" fmla="*/ 425 h 462"/>
                  <a:gd name="T40" fmla="*/ 726 w 890"/>
                  <a:gd name="T41" fmla="*/ 461 h 462"/>
                  <a:gd name="T42" fmla="*/ 768 w 890"/>
                  <a:gd name="T43" fmla="*/ 461 h 462"/>
                  <a:gd name="T44" fmla="*/ 822 w 890"/>
                  <a:gd name="T45" fmla="*/ 425 h 462"/>
                  <a:gd name="T46" fmla="*/ 858 w 890"/>
                  <a:gd name="T47" fmla="*/ 377 h 462"/>
                  <a:gd name="T48" fmla="*/ 887 w 890"/>
                  <a:gd name="T49" fmla="*/ 329 h 462"/>
                  <a:gd name="T50" fmla="*/ 893 w 890"/>
                  <a:gd name="T51" fmla="*/ 275 h 462"/>
                  <a:gd name="T52" fmla="*/ 887 w 890"/>
                  <a:gd name="T53" fmla="*/ 222 h 462"/>
                  <a:gd name="T54" fmla="*/ 858 w 890"/>
                  <a:gd name="T55" fmla="*/ 168 h 462"/>
                  <a:gd name="T56" fmla="*/ 816 w 890"/>
                  <a:gd name="T57" fmla="*/ 120 h 462"/>
                  <a:gd name="T58" fmla="*/ 762 w 890"/>
                  <a:gd name="T59" fmla="*/ 84 h 462"/>
                  <a:gd name="T60" fmla="*/ 696 w 890"/>
                  <a:gd name="T61" fmla="*/ 48 h 462"/>
                  <a:gd name="T62" fmla="*/ 623 w 890"/>
                  <a:gd name="T63" fmla="*/ 24 h 462"/>
                  <a:gd name="T64" fmla="*/ 540 w 890"/>
                  <a:gd name="T65" fmla="*/ 6 h 462"/>
                  <a:gd name="T66" fmla="*/ 450 w 890"/>
                  <a:gd name="T67" fmla="*/ 0 h 462"/>
                  <a:gd name="T68" fmla="*/ 359 w 890"/>
                  <a:gd name="T69" fmla="*/ 6 h 462"/>
                  <a:gd name="T70" fmla="*/ 276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5 h 462"/>
                  <a:gd name="T84" fmla="*/ 6 w 890"/>
                  <a:gd name="T85" fmla="*/ 329 h 462"/>
                  <a:gd name="T86" fmla="*/ 35 w 890"/>
                  <a:gd name="T87" fmla="*/ 377 h 462"/>
                  <a:gd name="T88" fmla="*/ 71 w 890"/>
                  <a:gd name="T89" fmla="*/ 425 h 462"/>
                  <a:gd name="T90" fmla="*/ 125 w 890"/>
                  <a:gd name="T91" fmla="*/ 461 h 462"/>
                  <a:gd name="T92" fmla="*/ 167 w 890"/>
                  <a:gd name="T93" fmla="*/ 461 h 462"/>
                  <a:gd name="T94" fmla="*/ 107 w 890"/>
                  <a:gd name="T95" fmla="*/ 425 h 462"/>
                  <a:gd name="T96" fmla="*/ 59 w 890"/>
                  <a:gd name="T97" fmla="*/ 377 h 462"/>
                  <a:gd name="T98" fmla="*/ 35 w 890"/>
                  <a:gd name="T99" fmla="*/ 329 h 462"/>
                  <a:gd name="T100" fmla="*/ 23 w 890"/>
                  <a:gd name="T101" fmla="*/ 275 h 462"/>
                  <a:gd name="T102" fmla="*/ 23 w 890"/>
                  <a:gd name="T103" fmla="*/ 275 h 46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3C1"/>
                  </a:gs>
                  <a:gs pos="100000">
                    <a:srgbClr val="0088E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48" name="Freeform 26"/>
              <p:cNvSpPr>
                <a:spLocks noChangeArrowheads="1"/>
              </p:cNvSpPr>
              <p:nvPr/>
            </p:nvSpPr>
            <p:spPr bwMode="auto">
              <a:xfrm>
                <a:off x="2082" y="3828"/>
                <a:ext cx="406" cy="485"/>
              </a:xfrm>
              <a:custGeom>
                <a:avLst/>
                <a:gdLst>
                  <a:gd name="T0" fmla="*/ 18 w 406"/>
                  <a:gd name="T1" fmla="*/ 299 h 486"/>
                  <a:gd name="T2" fmla="*/ 24 w 406"/>
                  <a:gd name="T3" fmla="*/ 245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2 w 406"/>
                  <a:gd name="T13" fmla="*/ 42 h 486"/>
                  <a:gd name="T14" fmla="*/ 330 w 406"/>
                  <a:gd name="T15" fmla="*/ 24 h 486"/>
                  <a:gd name="T16" fmla="*/ 407 w 406"/>
                  <a:gd name="T17" fmla="*/ 6 h 486"/>
                  <a:gd name="T18" fmla="*/ 407 w 406"/>
                  <a:gd name="T19" fmla="*/ 0 h 486"/>
                  <a:gd name="T20" fmla="*/ 324 w 406"/>
                  <a:gd name="T21" fmla="*/ 12 h 486"/>
                  <a:gd name="T22" fmla="*/ 246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5 h 486"/>
                  <a:gd name="T34" fmla="*/ 0 w 406"/>
                  <a:gd name="T35" fmla="*/ 299 h 486"/>
                  <a:gd name="T36" fmla="*/ 6 w 406"/>
                  <a:gd name="T37" fmla="*/ 347 h 486"/>
                  <a:gd name="T38" fmla="*/ 30 w 406"/>
                  <a:gd name="T39" fmla="*/ 395 h 486"/>
                  <a:gd name="T40" fmla="*/ 66 w 406"/>
                  <a:gd name="T41" fmla="*/ 443 h 486"/>
                  <a:gd name="T42" fmla="*/ 107 w 406"/>
                  <a:gd name="T43" fmla="*/ 485 h 486"/>
                  <a:gd name="T44" fmla="*/ 131 w 406"/>
                  <a:gd name="T45" fmla="*/ 485 h 486"/>
                  <a:gd name="T46" fmla="*/ 83 w 406"/>
                  <a:gd name="T47" fmla="*/ 449 h 486"/>
                  <a:gd name="T48" fmla="*/ 48 w 406"/>
                  <a:gd name="T49" fmla="*/ 401 h 486"/>
                  <a:gd name="T50" fmla="*/ 24 w 406"/>
                  <a:gd name="T51" fmla="*/ 353 h 486"/>
                  <a:gd name="T52" fmla="*/ 18 w 406"/>
                  <a:gd name="T53" fmla="*/ 299 h 486"/>
                  <a:gd name="T54" fmla="*/ 18 w 406"/>
                  <a:gd name="T55" fmla="*/ 299 h 48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49" name="Freeform 27"/>
              <p:cNvSpPr>
                <a:spLocks noChangeArrowheads="1"/>
              </p:cNvSpPr>
              <p:nvPr/>
            </p:nvSpPr>
            <p:spPr bwMode="auto">
              <a:xfrm>
                <a:off x="2987" y="4044"/>
                <a:ext cx="107" cy="251"/>
              </a:xfrm>
              <a:custGeom>
                <a:avLst/>
                <a:gdLst>
                  <a:gd name="T0" fmla="*/ 90 w 107"/>
                  <a:gd name="T1" fmla="*/ 84 h 252"/>
                  <a:gd name="T2" fmla="*/ 84 w 107"/>
                  <a:gd name="T3" fmla="*/ 131 h 252"/>
                  <a:gd name="T4" fmla="*/ 66 w 107"/>
                  <a:gd name="T5" fmla="*/ 173 h 252"/>
                  <a:gd name="T6" fmla="*/ 36 w 107"/>
                  <a:gd name="T7" fmla="*/ 215 h 252"/>
                  <a:gd name="T8" fmla="*/ 0 w 107"/>
                  <a:gd name="T9" fmla="*/ 251 h 252"/>
                  <a:gd name="T10" fmla="*/ 18 w 107"/>
                  <a:gd name="T11" fmla="*/ 251 h 252"/>
                  <a:gd name="T12" fmla="*/ 53 w 107"/>
                  <a:gd name="T13" fmla="*/ 215 h 252"/>
                  <a:gd name="T14" fmla="*/ 84 w 107"/>
                  <a:gd name="T15" fmla="*/ 173 h 252"/>
                  <a:gd name="T16" fmla="*/ 102 w 107"/>
                  <a:gd name="T17" fmla="*/ 131 h 252"/>
                  <a:gd name="T18" fmla="*/ 108 w 107"/>
                  <a:gd name="T19" fmla="*/ 84 h 252"/>
                  <a:gd name="T20" fmla="*/ 102 w 107"/>
                  <a:gd name="T21" fmla="*/ 42 h 252"/>
                  <a:gd name="T22" fmla="*/ 90 w 107"/>
                  <a:gd name="T23" fmla="*/ 0 h 252"/>
                  <a:gd name="T24" fmla="*/ 66 w 107"/>
                  <a:gd name="T25" fmla="*/ 0 h 252"/>
                  <a:gd name="T26" fmla="*/ 84 w 107"/>
                  <a:gd name="T27" fmla="*/ 42 h 252"/>
                  <a:gd name="T28" fmla="*/ 90 w 107"/>
                  <a:gd name="T29" fmla="*/ 84 h 252"/>
                  <a:gd name="T30" fmla="*/ 90 w 107"/>
                  <a:gd name="T31" fmla="*/ 84 h 2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FBB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50" name="Freeform 28"/>
              <p:cNvSpPr>
                <a:spLocks noChangeArrowheads="1"/>
              </p:cNvSpPr>
              <p:nvPr/>
            </p:nvSpPr>
            <p:spPr bwMode="auto">
              <a:xfrm>
                <a:off x="2068" y="3685"/>
                <a:ext cx="834" cy="149"/>
              </a:xfrm>
              <a:custGeom>
                <a:avLst/>
                <a:gdLst>
                  <a:gd name="T0" fmla="*/ 517 w 835"/>
                  <a:gd name="T1" fmla="*/ 18 h 150"/>
                  <a:gd name="T2" fmla="*/ 596 w 835"/>
                  <a:gd name="T3" fmla="*/ 24 h 150"/>
                  <a:gd name="T4" fmla="*/ 681 w 835"/>
                  <a:gd name="T5" fmla="*/ 30 h 150"/>
                  <a:gd name="T6" fmla="*/ 754 w 835"/>
                  <a:gd name="T7" fmla="*/ 42 h 150"/>
                  <a:gd name="T8" fmla="*/ 827 w 835"/>
                  <a:gd name="T9" fmla="*/ 60 h 150"/>
                  <a:gd name="T10" fmla="*/ 834 w 835"/>
                  <a:gd name="T11" fmla="*/ 42 h 150"/>
                  <a:gd name="T12" fmla="*/ 760 w 835"/>
                  <a:gd name="T13" fmla="*/ 24 h 150"/>
                  <a:gd name="T14" fmla="*/ 687 w 835"/>
                  <a:gd name="T15" fmla="*/ 12 h 150"/>
                  <a:gd name="T16" fmla="*/ 602 w 835"/>
                  <a:gd name="T17" fmla="*/ 6 h 150"/>
                  <a:gd name="T18" fmla="*/ 517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7 h 150"/>
                  <a:gd name="T26" fmla="*/ 0 w 835"/>
                  <a:gd name="T27" fmla="*/ 131 h 150"/>
                  <a:gd name="T28" fmla="*/ 19 w 835"/>
                  <a:gd name="T29" fmla="*/ 149 h 150"/>
                  <a:gd name="T30" fmla="*/ 122 w 835"/>
                  <a:gd name="T31" fmla="*/ 95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7 w 835"/>
                  <a:gd name="T37" fmla="*/ 18 h 150"/>
                  <a:gd name="T38" fmla="*/ 517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rgbClr val="0088E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51" name="Freeform 29"/>
              <p:cNvSpPr>
                <a:spLocks noChangeArrowheads="1"/>
              </p:cNvSpPr>
              <p:nvPr/>
            </p:nvSpPr>
            <p:spPr bwMode="auto">
              <a:xfrm>
                <a:off x="1867" y="3853"/>
                <a:ext cx="170" cy="460"/>
              </a:xfrm>
              <a:custGeom>
                <a:avLst/>
                <a:gdLst>
                  <a:gd name="T0" fmla="*/ 31 w 171"/>
                  <a:gd name="T1" fmla="*/ 262 h 461"/>
                  <a:gd name="T2" fmla="*/ 43 w 171"/>
                  <a:gd name="T3" fmla="*/ 191 h 461"/>
                  <a:gd name="T4" fmla="*/ 67 w 171"/>
                  <a:gd name="T5" fmla="*/ 131 h 461"/>
                  <a:gd name="T6" fmla="*/ 115 w 171"/>
                  <a:gd name="T7" fmla="*/ 72 h 461"/>
                  <a:gd name="T8" fmla="*/ 170 w 171"/>
                  <a:gd name="T9" fmla="*/ 18 h 461"/>
                  <a:gd name="T10" fmla="*/ 152 w 171"/>
                  <a:gd name="T11" fmla="*/ 0 h 461"/>
                  <a:gd name="T12" fmla="*/ 85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2 h 461"/>
                  <a:gd name="T20" fmla="*/ 6 w 171"/>
                  <a:gd name="T21" fmla="*/ 316 h 461"/>
                  <a:gd name="T22" fmla="*/ 25 w 171"/>
                  <a:gd name="T23" fmla="*/ 364 h 461"/>
                  <a:gd name="T24" fmla="*/ 49 w 171"/>
                  <a:gd name="T25" fmla="*/ 412 h 461"/>
                  <a:gd name="T26" fmla="*/ 85 w 171"/>
                  <a:gd name="T27" fmla="*/ 460 h 461"/>
                  <a:gd name="T28" fmla="*/ 121 w 171"/>
                  <a:gd name="T29" fmla="*/ 460 h 461"/>
                  <a:gd name="T30" fmla="*/ 85 w 171"/>
                  <a:gd name="T31" fmla="*/ 412 h 461"/>
                  <a:gd name="T32" fmla="*/ 55 w 171"/>
                  <a:gd name="T33" fmla="*/ 364 h 461"/>
                  <a:gd name="T34" fmla="*/ 37 w 171"/>
                  <a:gd name="T35" fmla="*/ 316 h 461"/>
                  <a:gd name="T36" fmla="*/ 31 w 171"/>
                  <a:gd name="T37" fmla="*/ 262 h 461"/>
                  <a:gd name="T38" fmla="*/ 31 w 171"/>
                  <a:gd name="T39" fmla="*/ 262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rgbClr val="0088E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52" name="Freeform 30"/>
              <p:cNvSpPr>
                <a:spLocks noChangeArrowheads="1"/>
              </p:cNvSpPr>
              <p:nvPr/>
            </p:nvSpPr>
            <p:spPr bwMode="auto">
              <a:xfrm>
                <a:off x="2951" y="3751"/>
                <a:ext cx="359" cy="562"/>
              </a:xfrm>
              <a:custGeom>
                <a:avLst/>
                <a:gdLst>
                  <a:gd name="T0" fmla="*/ 359 w 360"/>
                  <a:gd name="T1" fmla="*/ 364 h 563"/>
                  <a:gd name="T2" fmla="*/ 352 w 360"/>
                  <a:gd name="T3" fmla="*/ 304 h 563"/>
                  <a:gd name="T4" fmla="*/ 334 w 360"/>
                  <a:gd name="T5" fmla="*/ 251 h 563"/>
                  <a:gd name="T6" fmla="*/ 304 w 360"/>
                  <a:gd name="T7" fmla="*/ 204 h 563"/>
                  <a:gd name="T8" fmla="*/ 261 w 360"/>
                  <a:gd name="T9" fmla="*/ 156 h 563"/>
                  <a:gd name="T10" fmla="*/ 212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8 w 360"/>
                  <a:gd name="T25" fmla="*/ 114 h 563"/>
                  <a:gd name="T26" fmla="*/ 237 w 360"/>
                  <a:gd name="T27" fmla="*/ 162 h 563"/>
                  <a:gd name="T28" fmla="*/ 273 w 360"/>
                  <a:gd name="T29" fmla="*/ 210 h 563"/>
                  <a:gd name="T30" fmla="*/ 298 w 360"/>
                  <a:gd name="T31" fmla="*/ 257 h 563"/>
                  <a:gd name="T32" fmla="*/ 316 w 360"/>
                  <a:gd name="T33" fmla="*/ 310 h 563"/>
                  <a:gd name="T34" fmla="*/ 322 w 360"/>
                  <a:gd name="T35" fmla="*/ 364 h 563"/>
                  <a:gd name="T36" fmla="*/ 316 w 360"/>
                  <a:gd name="T37" fmla="*/ 418 h 563"/>
                  <a:gd name="T38" fmla="*/ 298 w 360"/>
                  <a:gd name="T39" fmla="*/ 466 h 563"/>
                  <a:gd name="T40" fmla="*/ 273 w 360"/>
                  <a:gd name="T41" fmla="*/ 514 h 563"/>
                  <a:gd name="T42" fmla="*/ 237 w 360"/>
                  <a:gd name="T43" fmla="*/ 562 h 563"/>
                  <a:gd name="T44" fmla="*/ 267 w 360"/>
                  <a:gd name="T45" fmla="*/ 562 h 563"/>
                  <a:gd name="T46" fmla="*/ 310 w 360"/>
                  <a:gd name="T47" fmla="*/ 514 h 563"/>
                  <a:gd name="T48" fmla="*/ 334 w 360"/>
                  <a:gd name="T49" fmla="*/ 466 h 563"/>
                  <a:gd name="T50" fmla="*/ 352 w 360"/>
                  <a:gd name="T51" fmla="*/ 418 h 563"/>
                  <a:gd name="T52" fmla="*/ 359 w 360"/>
                  <a:gd name="T53" fmla="*/ 364 h 563"/>
                  <a:gd name="T54" fmla="*/ 359 w 360"/>
                  <a:gd name="T55" fmla="*/ 364 h 56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53" name="Freeform 31"/>
              <p:cNvSpPr>
                <a:spLocks noChangeArrowheads="1"/>
              </p:cNvSpPr>
              <p:nvPr/>
            </p:nvSpPr>
            <p:spPr bwMode="auto">
              <a:xfrm>
                <a:off x="2318" y="3631"/>
                <a:ext cx="1077" cy="424"/>
              </a:xfrm>
              <a:custGeom>
                <a:avLst/>
                <a:gdLst>
                  <a:gd name="T0" fmla="*/ 1052 w 1078"/>
                  <a:gd name="T1" fmla="*/ 424 h 425"/>
                  <a:gd name="T2" fmla="*/ 1077 w 1078"/>
                  <a:gd name="T3" fmla="*/ 418 h 425"/>
                  <a:gd name="T4" fmla="*/ 1065 w 1078"/>
                  <a:gd name="T5" fmla="*/ 376 h 425"/>
                  <a:gd name="T6" fmla="*/ 1046 w 1078"/>
                  <a:gd name="T7" fmla="*/ 335 h 425"/>
                  <a:gd name="T8" fmla="*/ 985 w 1078"/>
                  <a:gd name="T9" fmla="*/ 251 h 425"/>
                  <a:gd name="T10" fmla="*/ 906 w 1078"/>
                  <a:gd name="T11" fmla="*/ 180 h 425"/>
                  <a:gd name="T12" fmla="*/ 809 w 1078"/>
                  <a:gd name="T13" fmla="*/ 120 h 425"/>
                  <a:gd name="T14" fmla="*/ 693 w 1078"/>
                  <a:gd name="T15" fmla="*/ 72 h 425"/>
                  <a:gd name="T16" fmla="*/ 559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3 w 1078"/>
                  <a:gd name="T35" fmla="*/ 42 h 425"/>
                  <a:gd name="T36" fmla="*/ 681 w 1078"/>
                  <a:gd name="T37" fmla="*/ 84 h 425"/>
                  <a:gd name="T38" fmla="*/ 797 w 1078"/>
                  <a:gd name="T39" fmla="*/ 132 h 425"/>
                  <a:gd name="T40" fmla="*/ 894 w 1078"/>
                  <a:gd name="T41" fmla="*/ 192 h 425"/>
                  <a:gd name="T42" fmla="*/ 967 w 1078"/>
                  <a:gd name="T43" fmla="*/ 263 h 425"/>
                  <a:gd name="T44" fmla="*/ 998 w 1078"/>
                  <a:gd name="T45" fmla="*/ 299 h 425"/>
                  <a:gd name="T46" fmla="*/ 1022 w 1078"/>
                  <a:gd name="T47" fmla="*/ 341 h 425"/>
                  <a:gd name="T48" fmla="*/ 1040 w 1078"/>
                  <a:gd name="T49" fmla="*/ 382 h 425"/>
                  <a:gd name="T50" fmla="*/ 1052 w 1078"/>
                  <a:gd name="T51" fmla="*/ 424 h 425"/>
                  <a:gd name="T52" fmla="*/ 1052 w 1078"/>
                  <a:gd name="T53" fmla="*/ 424 h 4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54" name="Freeform 32"/>
              <p:cNvSpPr>
                <a:spLocks noChangeArrowheads="1"/>
              </p:cNvSpPr>
              <p:nvPr/>
            </p:nvSpPr>
            <p:spPr bwMode="auto">
              <a:xfrm>
                <a:off x="3304" y="4080"/>
                <a:ext cx="97" cy="233"/>
              </a:xfrm>
              <a:custGeom>
                <a:avLst/>
                <a:gdLst>
                  <a:gd name="T0" fmla="*/ 0 w 98"/>
                  <a:gd name="T1" fmla="*/ 233 h 234"/>
                  <a:gd name="T2" fmla="*/ 25 w 98"/>
                  <a:gd name="T3" fmla="*/ 233 h 234"/>
                  <a:gd name="T4" fmla="*/ 54 w 98"/>
                  <a:gd name="T5" fmla="*/ 185 h 234"/>
                  <a:gd name="T6" fmla="*/ 79 w 98"/>
                  <a:gd name="T7" fmla="*/ 137 h 234"/>
                  <a:gd name="T8" fmla="*/ 91 w 98"/>
                  <a:gd name="T9" fmla="*/ 90 h 234"/>
                  <a:gd name="T10" fmla="*/ 97 w 98"/>
                  <a:gd name="T11" fmla="*/ 36 h 234"/>
                  <a:gd name="T12" fmla="*/ 97 w 98"/>
                  <a:gd name="T13" fmla="*/ 0 h 234"/>
                  <a:gd name="T14" fmla="*/ 73 w 98"/>
                  <a:gd name="T15" fmla="*/ 0 h 234"/>
                  <a:gd name="T16" fmla="*/ 73 w 98"/>
                  <a:gd name="T17" fmla="*/ 36 h 234"/>
                  <a:gd name="T18" fmla="*/ 66 w 98"/>
                  <a:gd name="T19" fmla="*/ 90 h 234"/>
                  <a:gd name="T20" fmla="*/ 54 w 98"/>
                  <a:gd name="T21" fmla="*/ 137 h 234"/>
                  <a:gd name="T22" fmla="*/ 31 w 98"/>
                  <a:gd name="T23" fmla="*/ 185 h 234"/>
                  <a:gd name="T24" fmla="*/ 0 w 98"/>
                  <a:gd name="T25" fmla="*/ 233 h 234"/>
                  <a:gd name="T26" fmla="*/ 0 w 98"/>
                  <a:gd name="T27" fmla="*/ 233 h 2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55" name="Freeform 33"/>
              <p:cNvSpPr>
                <a:spLocks noChangeArrowheads="1"/>
              </p:cNvSpPr>
              <p:nvPr/>
            </p:nvSpPr>
            <p:spPr bwMode="auto">
              <a:xfrm>
                <a:off x="1776" y="3673"/>
                <a:ext cx="480" cy="640"/>
              </a:xfrm>
              <a:custGeom>
                <a:avLst/>
                <a:gdLst>
                  <a:gd name="T0" fmla="*/ 18 w 481"/>
                  <a:gd name="T1" fmla="*/ 442 h 641"/>
                  <a:gd name="T2" fmla="*/ 24 w 481"/>
                  <a:gd name="T3" fmla="*/ 370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1 w 481"/>
                  <a:gd name="T13" fmla="*/ 84 h 641"/>
                  <a:gd name="T14" fmla="*/ 383 w 481"/>
                  <a:gd name="T15" fmla="*/ 48 h 641"/>
                  <a:gd name="T16" fmla="*/ 480 w 481"/>
                  <a:gd name="T17" fmla="*/ 12 h 641"/>
                  <a:gd name="T18" fmla="*/ 456 w 481"/>
                  <a:gd name="T19" fmla="*/ 0 h 641"/>
                  <a:gd name="T20" fmla="*/ 358 w 481"/>
                  <a:gd name="T21" fmla="*/ 36 h 641"/>
                  <a:gd name="T22" fmla="*/ 273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0 h 641"/>
                  <a:gd name="T34" fmla="*/ 0 w 481"/>
                  <a:gd name="T35" fmla="*/ 442 h 641"/>
                  <a:gd name="T36" fmla="*/ 6 w 481"/>
                  <a:gd name="T37" fmla="*/ 496 h 641"/>
                  <a:gd name="T38" fmla="*/ 18 w 481"/>
                  <a:gd name="T39" fmla="*/ 544 h 641"/>
                  <a:gd name="T40" fmla="*/ 43 w 481"/>
                  <a:gd name="T41" fmla="*/ 592 h 641"/>
                  <a:gd name="T42" fmla="*/ 73 w 481"/>
                  <a:gd name="T43" fmla="*/ 640 h 641"/>
                  <a:gd name="T44" fmla="*/ 97 w 481"/>
                  <a:gd name="T45" fmla="*/ 640 h 641"/>
                  <a:gd name="T46" fmla="*/ 67 w 481"/>
                  <a:gd name="T47" fmla="*/ 592 h 641"/>
                  <a:gd name="T48" fmla="*/ 43 w 481"/>
                  <a:gd name="T49" fmla="*/ 544 h 641"/>
                  <a:gd name="T50" fmla="*/ 24 w 481"/>
                  <a:gd name="T51" fmla="*/ 496 h 641"/>
                  <a:gd name="T52" fmla="*/ 18 w 481"/>
                  <a:gd name="T53" fmla="*/ 442 h 641"/>
                  <a:gd name="T54" fmla="*/ 18 w 481"/>
                  <a:gd name="T55" fmla="*/ 442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rgbClr val="0088E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107" name="Group 34"/>
            <p:cNvGrpSpPr>
              <a:grpSpLocks/>
            </p:cNvGrpSpPr>
            <p:nvPr/>
          </p:nvGrpSpPr>
          <p:grpSpPr bwMode="auto">
            <a:xfrm>
              <a:off x="4128" y="3360"/>
              <a:ext cx="1350" cy="820"/>
              <a:chOff x="4128" y="3360"/>
              <a:chExt cx="1350" cy="820"/>
            </a:xfrm>
          </p:grpSpPr>
          <p:sp>
            <p:nvSpPr>
              <p:cNvPr id="4121" name="Freeform 35"/>
              <p:cNvSpPr>
                <a:spLocks noChangeArrowheads="1"/>
              </p:cNvSpPr>
              <p:nvPr/>
            </p:nvSpPr>
            <p:spPr bwMode="auto">
              <a:xfrm>
                <a:off x="4200" y="3402"/>
                <a:ext cx="1200" cy="730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5 h 731"/>
                  <a:gd name="T10" fmla="*/ 12 w 1201"/>
                  <a:gd name="T11" fmla="*/ 436 h 731"/>
                  <a:gd name="T12" fmla="*/ 101 w 1201"/>
                  <a:gd name="T13" fmla="*/ 568 h 731"/>
                  <a:gd name="T14" fmla="*/ 263 w 1201"/>
                  <a:gd name="T15" fmla="*/ 670 h 731"/>
                  <a:gd name="T16" fmla="*/ 484 w 1201"/>
                  <a:gd name="T17" fmla="*/ 724 h 731"/>
                  <a:gd name="T18" fmla="*/ 722 w 1201"/>
                  <a:gd name="T19" fmla="*/ 724 h 731"/>
                  <a:gd name="T20" fmla="*/ 937 w 1201"/>
                  <a:gd name="T21" fmla="*/ 670 h 731"/>
                  <a:gd name="T22" fmla="*/ 1099 w 1201"/>
                  <a:gd name="T23" fmla="*/ 568 h 731"/>
                  <a:gd name="T24" fmla="*/ 1188 w 1201"/>
                  <a:gd name="T25" fmla="*/ 436 h 731"/>
                  <a:gd name="T26" fmla="*/ 1200 w 1201"/>
                  <a:gd name="T27" fmla="*/ 365 h 731"/>
                  <a:gd name="T28" fmla="*/ 1188 w 1201"/>
                  <a:gd name="T29" fmla="*/ 294 h 731"/>
                  <a:gd name="T30" fmla="*/ 1099 w 1201"/>
                  <a:gd name="T31" fmla="*/ 162 h 731"/>
                  <a:gd name="T32" fmla="*/ 937 w 1201"/>
                  <a:gd name="T33" fmla="*/ 60 h 731"/>
                  <a:gd name="T34" fmla="*/ 722 w 1201"/>
                  <a:gd name="T35" fmla="*/ 6 h 731"/>
                  <a:gd name="T36" fmla="*/ 603 w 1201"/>
                  <a:gd name="T37" fmla="*/ 0 h 731"/>
                  <a:gd name="T38" fmla="*/ 490 w 1201"/>
                  <a:gd name="T39" fmla="*/ 700 h 731"/>
                  <a:gd name="T40" fmla="*/ 287 w 1201"/>
                  <a:gd name="T41" fmla="*/ 646 h 731"/>
                  <a:gd name="T42" fmla="*/ 131 w 1201"/>
                  <a:gd name="T43" fmla="*/ 556 h 731"/>
                  <a:gd name="T44" fmla="*/ 48 w 1201"/>
                  <a:gd name="T45" fmla="*/ 436 h 731"/>
                  <a:gd name="T46" fmla="*/ 36 w 1201"/>
                  <a:gd name="T47" fmla="*/ 365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6 w 1201"/>
                  <a:gd name="T57" fmla="*/ 30 h 731"/>
                  <a:gd name="T58" fmla="*/ 919 w 1201"/>
                  <a:gd name="T59" fmla="*/ 84 h 731"/>
                  <a:gd name="T60" fmla="*/ 1069 w 1201"/>
                  <a:gd name="T61" fmla="*/ 174 h 731"/>
                  <a:gd name="T62" fmla="*/ 1152 w 1201"/>
                  <a:gd name="T63" fmla="*/ 300 h 731"/>
                  <a:gd name="T64" fmla="*/ 1152 w 1201"/>
                  <a:gd name="T65" fmla="*/ 436 h 731"/>
                  <a:gd name="T66" fmla="*/ 1069 w 1201"/>
                  <a:gd name="T67" fmla="*/ 556 h 731"/>
                  <a:gd name="T68" fmla="*/ 919 w 1201"/>
                  <a:gd name="T69" fmla="*/ 646 h 731"/>
                  <a:gd name="T70" fmla="*/ 716 w 1201"/>
                  <a:gd name="T71" fmla="*/ 700 h 731"/>
                  <a:gd name="T72" fmla="*/ 603 w 1201"/>
                  <a:gd name="T73" fmla="*/ 706 h 7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2" name="Freeform 36"/>
              <p:cNvSpPr>
                <a:spLocks noChangeArrowheads="1"/>
              </p:cNvSpPr>
              <p:nvPr/>
            </p:nvSpPr>
            <p:spPr bwMode="auto">
              <a:xfrm>
                <a:off x="4128" y="3366"/>
                <a:ext cx="543" cy="736"/>
              </a:xfrm>
              <a:custGeom>
                <a:avLst/>
                <a:gdLst>
                  <a:gd name="T0" fmla="*/ 24 w 544"/>
                  <a:gd name="T1" fmla="*/ 401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4 w 544"/>
                  <a:gd name="T13" fmla="*/ 60 h 737"/>
                  <a:gd name="T14" fmla="*/ 435 w 544"/>
                  <a:gd name="T15" fmla="*/ 30 h 737"/>
                  <a:gd name="T16" fmla="*/ 543 w 544"/>
                  <a:gd name="T17" fmla="*/ 12 h 737"/>
                  <a:gd name="T18" fmla="*/ 543 w 544"/>
                  <a:gd name="T19" fmla="*/ 0 h 737"/>
                  <a:gd name="T20" fmla="*/ 429 w 544"/>
                  <a:gd name="T21" fmla="*/ 18 h 737"/>
                  <a:gd name="T22" fmla="*/ 328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1 h 737"/>
                  <a:gd name="T36" fmla="*/ 6 w 544"/>
                  <a:gd name="T37" fmla="*/ 454 h 737"/>
                  <a:gd name="T38" fmla="*/ 18 w 544"/>
                  <a:gd name="T39" fmla="*/ 502 h 737"/>
                  <a:gd name="T40" fmla="*/ 42 w 544"/>
                  <a:gd name="T41" fmla="*/ 544 h 737"/>
                  <a:gd name="T42" fmla="*/ 78 w 544"/>
                  <a:gd name="T43" fmla="*/ 592 h 737"/>
                  <a:gd name="T44" fmla="*/ 114 w 544"/>
                  <a:gd name="T45" fmla="*/ 634 h 737"/>
                  <a:gd name="T46" fmla="*/ 161 w 544"/>
                  <a:gd name="T47" fmla="*/ 670 h 737"/>
                  <a:gd name="T48" fmla="*/ 221 w 544"/>
                  <a:gd name="T49" fmla="*/ 706 h 737"/>
                  <a:gd name="T50" fmla="*/ 280 w 544"/>
                  <a:gd name="T51" fmla="*/ 736 h 737"/>
                  <a:gd name="T52" fmla="*/ 322 w 544"/>
                  <a:gd name="T53" fmla="*/ 736 h 737"/>
                  <a:gd name="T54" fmla="*/ 257 w 544"/>
                  <a:gd name="T55" fmla="*/ 706 h 737"/>
                  <a:gd name="T56" fmla="*/ 203 w 544"/>
                  <a:gd name="T57" fmla="*/ 670 h 737"/>
                  <a:gd name="T58" fmla="*/ 149 w 544"/>
                  <a:gd name="T59" fmla="*/ 634 h 737"/>
                  <a:gd name="T60" fmla="*/ 108 w 544"/>
                  <a:gd name="T61" fmla="*/ 592 h 737"/>
                  <a:gd name="T62" fmla="*/ 72 w 544"/>
                  <a:gd name="T63" fmla="*/ 550 h 737"/>
                  <a:gd name="T64" fmla="*/ 48 w 544"/>
                  <a:gd name="T65" fmla="*/ 502 h 737"/>
                  <a:gd name="T66" fmla="*/ 30 w 544"/>
                  <a:gd name="T67" fmla="*/ 454 h 737"/>
                  <a:gd name="T68" fmla="*/ 24 w 544"/>
                  <a:gd name="T69" fmla="*/ 401 h 737"/>
                  <a:gd name="T70" fmla="*/ 24 w 544"/>
                  <a:gd name="T71" fmla="*/ 401 h 7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3" name="Freeform 37"/>
              <p:cNvSpPr>
                <a:spLocks noChangeArrowheads="1"/>
              </p:cNvSpPr>
              <p:nvPr/>
            </p:nvSpPr>
            <p:spPr bwMode="auto">
              <a:xfrm>
                <a:off x="4792" y="3360"/>
                <a:ext cx="608" cy="251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5 w 609"/>
                  <a:gd name="T9" fmla="*/ 78 h 252"/>
                  <a:gd name="T10" fmla="*/ 447 w 609"/>
                  <a:gd name="T11" fmla="*/ 114 h 252"/>
                  <a:gd name="T12" fmla="*/ 513 w 609"/>
                  <a:gd name="T13" fmla="*/ 155 h 252"/>
                  <a:gd name="T14" fmla="*/ 566 w 609"/>
                  <a:gd name="T15" fmla="*/ 197 h 252"/>
                  <a:gd name="T16" fmla="*/ 608 w 609"/>
                  <a:gd name="T17" fmla="*/ 251 h 252"/>
                  <a:gd name="T18" fmla="*/ 608 w 609"/>
                  <a:gd name="T19" fmla="*/ 215 h 252"/>
                  <a:gd name="T20" fmla="*/ 560 w 609"/>
                  <a:gd name="T21" fmla="*/ 167 h 252"/>
                  <a:gd name="T22" fmla="*/ 501 w 609"/>
                  <a:gd name="T23" fmla="*/ 126 h 252"/>
                  <a:gd name="T24" fmla="*/ 435 w 609"/>
                  <a:gd name="T25" fmla="*/ 90 h 252"/>
                  <a:gd name="T26" fmla="*/ 363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F8FE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4" name="Freeform 38"/>
              <p:cNvSpPr>
                <a:spLocks noChangeArrowheads="1"/>
              </p:cNvSpPr>
              <p:nvPr/>
            </p:nvSpPr>
            <p:spPr bwMode="auto">
              <a:xfrm>
                <a:off x="5246" y="4007"/>
                <a:ext cx="71" cy="53"/>
              </a:xfrm>
              <a:custGeom>
                <a:avLst/>
                <a:gdLst>
                  <a:gd name="T0" fmla="*/ 71 w 72"/>
                  <a:gd name="T1" fmla="*/ 0 h 54"/>
                  <a:gd name="T2" fmla="*/ 36 w 72"/>
                  <a:gd name="T3" fmla="*/ 29 h 54"/>
                  <a:gd name="T4" fmla="*/ 0 w 72"/>
                  <a:gd name="T5" fmla="*/ 53 h 54"/>
                  <a:gd name="T6" fmla="*/ 36 w 72"/>
                  <a:gd name="T7" fmla="*/ 53 h 54"/>
                  <a:gd name="T8" fmla="*/ 53 w 72"/>
                  <a:gd name="T9" fmla="*/ 41 h 54"/>
                  <a:gd name="T10" fmla="*/ 71 w 72"/>
                  <a:gd name="T11" fmla="*/ 24 h 54"/>
                  <a:gd name="T12" fmla="*/ 71 w 72"/>
                  <a:gd name="T13" fmla="*/ 24 h 54"/>
                  <a:gd name="T14" fmla="*/ 71 w 72"/>
                  <a:gd name="T15" fmla="*/ 0 h 54"/>
                  <a:gd name="T16" fmla="*/ 71 w 7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5" name="Freeform 39"/>
              <p:cNvSpPr>
                <a:spLocks noChangeArrowheads="1"/>
              </p:cNvSpPr>
              <p:nvPr/>
            </p:nvSpPr>
            <p:spPr bwMode="auto">
              <a:xfrm>
                <a:off x="4505" y="4073"/>
                <a:ext cx="704" cy="107"/>
              </a:xfrm>
              <a:custGeom>
                <a:avLst/>
                <a:gdLst>
                  <a:gd name="T0" fmla="*/ 299 w 705"/>
                  <a:gd name="T1" fmla="*/ 89 h 108"/>
                  <a:gd name="T2" fmla="*/ 221 w 705"/>
                  <a:gd name="T3" fmla="*/ 89 h 108"/>
                  <a:gd name="T4" fmla="*/ 143 w 705"/>
                  <a:gd name="T5" fmla="*/ 77 h 108"/>
                  <a:gd name="T6" fmla="*/ 0 w 705"/>
                  <a:gd name="T7" fmla="*/ 48 h 108"/>
                  <a:gd name="T8" fmla="*/ 0 w 705"/>
                  <a:gd name="T9" fmla="*/ 65 h 108"/>
                  <a:gd name="T10" fmla="*/ 143 w 705"/>
                  <a:gd name="T11" fmla="*/ 95 h 108"/>
                  <a:gd name="T12" fmla="*/ 221 w 705"/>
                  <a:gd name="T13" fmla="*/ 107 h 108"/>
                  <a:gd name="T14" fmla="*/ 299 w 705"/>
                  <a:gd name="T15" fmla="*/ 107 h 108"/>
                  <a:gd name="T16" fmla="*/ 411 w 705"/>
                  <a:gd name="T17" fmla="*/ 101 h 108"/>
                  <a:gd name="T18" fmla="*/ 519 w 705"/>
                  <a:gd name="T19" fmla="*/ 83 h 108"/>
                  <a:gd name="T20" fmla="*/ 614 w 705"/>
                  <a:gd name="T21" fmla="*/ 59 h 108"/>
                  <a:gd name="T22" fmla="*/ 704 w 705"/>
                  <a:gd name="T23" fmla="*/ 24 h 108"/>
                  <a:gd name="T24" fmla="*/ 704 w 705"/>
                  <a:gd name="T25" fmla="*/ 0 h 108"/>
                  <a:gd name="T26" fmla="*/ 614 w 705"/>
                  <a:gd name="T27" fmla="*/ 42 h 108"/>
                  <a:gd name="T28" fmla="*/ 519 w 705"/>
                  <a:gd name="T29" fmla="*/ 65 h 108"/>
                  <a:gd name="T30" fmla="*/ 411 w 705"/>
                  <a:gd name="T31" fmla="*/ 83 h 108"/>
                  <a:gd name="T32" fmla="*/ 299 w 705"/>
                  <a:gd name="T33" fmla="*/ 89 h 108"/>
                  <a:gd name="T34" fmla="*/ 299 w 705"/>
                  <a:gd name="T35" fmla="*/ 89 h 10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6" name="Freeform 40"/>
              <p:cNvSpPr>
                <a:spLocks noChangeArrowheads="1"/>
              </p:cNvSpPr>
              <p:nvPr/>
            </p:nvSpPr>
            <p:spPr bwMode="auto">
              <a:xfrm>
                <a:off x="5336" y="3654"/>
                <a:ext cx="142" cy="340"/>
              </a:xfrm>
              <a:custGeom>
                <a:avLst/>
                <a:gdLst>
                  <a:gd name="T0" fmla="*/ 118 w 143"/>
                  <a:gd name="T1" fmla="*/ 114 h 341"/>
                  <a:gd name="T2" fmla="*/ 112 w 143"/>
                  <a:gd name="T3" fmla="*/ 172 h 341"/>
                  <a:gd name="T4" fmla="*/ 88 w 143"/>
                  <a:gd name="T5" fmla="*/ 238 h 341"/>
                  <a:gd name="T6" fmla="*/ 47 w 143"/>
                  <a:gd name="T7" fmla="*/ 292 h 341"/>
                  <a:gd name="T8" fmla="*/ 0 w 143"/>
                  <a:gd name="T9" fmla="*/ 340 h 341"/>
                  <a:gd name="T10" fmla="*/ 29 w 143"/>
                  <a:gd name="T11" fmla="*/ 340 h 341"/>
                  <a:gd name="T12" fmla="*/ 76 w 143"/>
                  <a:gd name="T13" fmla="*/ 286 h 341"/>
                  <a:gd name="T14" fmla="*/ 112 w 143"/>
                  <a:gd name="T15" fmla="*/ 232 h 341"/>
                  <a:gd name="T16" fmla="*/ 136 w 143"/>
                  <a:gd name="T17" fmla="*/ 172 h 341"/>
                  <a:gd name="T18" fmla="*/ 142 w 143"/>
                  <a:gd name="T19" fmla="*/ 114 h 341"/>
                  <a:gd name="T20" fmla="*/ 136 w 143"/>
                  <a:gd name="T21" fmla="*/ 60 h 341"/>
                  <a:gd name="T22" fmla="*/ 118 w 143"/>
                  <a:gd name="T23" fmla="*/ 0 h 341"/>
                  <a:gd name="T24" fmla="*/ 88 w 143"/>
                  <a:gd name="T25" fmla="*/ 0 h 341"/>
                  <a:gd name="T26" fmla="*/ 112 w 143"/>
                  <a:gd name="T27" fmla="*/ 60 h 341"/>
                  <a:gd name="T28" fmla="*/ 118 w 143"/>
                  <a:gd name="T29" fmla="*/ 114 h 341"/>
                  <a:gd name="T30" fmla="*/ 118 w 143"/>
                  <a:gd name="T31" fmla="*/ 114 h 3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7" name="Freeform 41"/>
              <p:cNvSpPr>
                <a:spLocks noChangeArrowheads="1"/>
              </p:cNvSpPr>
              <p:nvPr/>
            </p:nvSpPr>
            <p:spPr bwMode="auto">
              <a:xfrm>
                <a:off x="5061" y="3624"/>
                <a:ext cx="82" cy="89"/>
              </a:xfrm>
              <a:custGeom>
                <a:avLst/>
                <a:gdLst>
                  <a:gd name="T0" fmla="*/ 58 w 83"/>
                  <a:gd name="T1" fmla="*/ 89 h 90"/>
                  <a:gd name="T2" fmla="*/ 82 w 83"/>
                  <a:gd name="T3" fmla="*/ 83 h 90"/>
                  <a:gd name="T4" fmla="*/ 70 w 83"/>
                  <a:gd name="T5" fmla="*/ 59 h 90"/>
                  <a:gd name="T6" fmla="*/ 52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7 h 90"/>
                  <a:gd name="T14" fmla="*/ 58 w 83"/>
                  <a:gd name="T15" fmla="*/ 89 h 90"/>
                  <a:gd name="T16" fmla="*/ 58 w 83"/>
                  <a:gd name="T17" fmla="*/ 89 h 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8" name="Freeform 42"/>
              <p:cNvSpPr>
                <a:spLocks noChangeArrowheads="1"/>
              </p:cNvSpPr>
              <p:nvPr/>
            </p:nvSpPr>
            <p:spPr bwMode="auto">
              <a:xfrm>
                <a:off x="4445" y="3552"/>
                <a:ext cx="716" cy="430"/>
              </a:xfrm>
              <a:custGeom>
                <a:avLst/>
                <a:gdLst>
                  <a:gd name="T0" fmla="*/ 692 w 717"/>
                  <a:gd name="T1" fmla="*/ 215 h 431"/>
                  <a:gd name="T2" fmla="*/ 686 w 717"/>
                  <a:gd name="T3" fmla="*/ 256 h 431"/>
                  <a:gd name="T4" fmla="*/ 668 w 717"/>
                  <a:gd name="T5" fmla="*/ 292 h 431"/>
                  <a:gd name="T6" fmla="*/ 632 w 717"/>
                  <a:gd name="T7" fmla="*/ 328 h 431"/>
                  <a:gd name="T8" fmla="*/ 597 w 717"/>
                  <a:gd name="T9" fmla="*/ 358 h 431"/>
                  <a:gd name="T10" fmla="*/ 543 w 717"/>
                  <a:gd name="T11" fmla="*/ 382 h 431"/>
                  <a:gd name="T12" fmla="*/ 489 w 717"/>
                  <a:gd name="T13" fmla="*/ 400 h 431"/>
                  <a:gd name="T14" fmla="*/ 423 w 717"/>
                  <a:gd name="T15" fmla="*/ 412 h 431"/>
                  <a:gd name="T16" fmla="*/ 358 w 717"/>
                  <a:gd name="T17" fmla="*/ 418 h 431"/>
                  <a:gd name="T18" fmla="*/ 293 w 717"/>
                  <a:gd name="T19" fmla="*/ 412 h 431"/>
                  <a:gd name="T20" fmla="*/ 227 w 717"/>
                  <a:gd name="T21" fmla="*/ 400 h 431"/>
                  <a:gd name="T22" fmla="*/ 173 w 717"/>
                  <a:gd name="T23" fmla="*/ 382 h 431"/>
                  <a:gd name="T24" fmla="*/ 119 w 717"/>
                  <a:gd name="T25" fmla="*/ 358 h 431"/>
                  <a:gd name="T26" fmla="*/ 84 w 717"/>
                  <a:gd name="T27" fmla="*/ 328 h 431"/>
                  <a:gd name="T28" fmla="*/ 48 w 717"/>
                  <a:gd name="T29" fmla="*/ 292 h 431"/>
                  <a:gd name="T30" fmla="*/ 30 w 717"/>
                  <a:gd name="T31" fmla="*/ 256 h 431"/>
                  <a:gd name="T32" fmla="*/ 24 w 717"/>
                  <a:gd name="T33" fmla="*/ 215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8 w 717"/>
                  <a:gd name="T49" fmla="*/ 12 h 431"/>
                  <a:gd name="T50" fmla="*/ 417 w 717"/>
                  <a:gd name="T51" fmla="*/ 18 h 431"/>
                  <a:gd name="T52" fmla="*/ 477 w 717"/>
                  <a:gd name="T53" fmla="*/ 30 h 431"/>
                  <a:gd name="T54" fmla="*/ 531 w 717"/>
                  <a:gd name="T55" fmla="*/ 48 h 431"/>
                  <a:gd name="T56" fmla="*/ 579 w 717"/>
                  <a:gd name="T57" fmla="*/ 66 h 431"/>
                  <a:gd name="T58" fmla="*/ 585 w 717"/>
                  <a:gd name="T59" fmla="*/ 48 h 431"/>
                  <a:gd name="T60" fmla="*/ 477 w 717"/>
                  <a:gd name="T61" fmla="*/ 12 h 431"/>
                  <a:gd name="T62" fmla="*/ 417 w 717"/>
                  <a:gd name="T63" fmla="*/ 6 h 431"/>
                  <a:gd name="T64" fmla="*/ 358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5 h 431"/>
                  <a:gd name="T82" fmla="*/ 6 w 717"/>
                  <a:gd name="T83" fmla="*/ 256 h 431"/>
                  <a:gd name="T84" fmla="*/ 30 w 717"/>
                  <a:gd name="T85" fmla="*/ 298 h 431"/>
                  <a:gd name="T86" fmla="*/ 60 w 717"/>
                  <a:gd name="T87" fmla="*/ 334 h 431"/>
                  <a:gd name="T88" fmla="*/ 107 w 717"/>
                  <a:gd name="T89" fmla="*/ 370 h 431"/>
                  <a:gd name="T90" fmla="*/ 161 w 717"/>
                  <a:gd name="T91" fmla="*/ 394 h 431"/>
                  <a:gd name="T92" fmla="*/ 221 w 717"/>
                  <a:gd name="T93" fmla="*/ 412 h 431"/>
                  <a:gd name="T94" fmla="*/ 287 w 717"/>
                  <a:gd name="T95" fmla="*/ 424 h 431"/>
                  <a:gd name="T96" fmla="*/ 358 w 717"/>
                  <a:gd name="T97" fmla="*/ 430 h 431"/>
                  <a:gd name="T98" fmla="*/ 429 w 717"/>
                  <a:gd name="T99" fmla="*/ 424 h 431"/>
                  <a:gd name="T100" fmla="*/ 495 w 717"/>
                  <a:gd name="T101" fmla="*/ 412 h 431"/>
                  <a:gd name="T102" fmla="*/ 561 w 717"/>
                  <a:gd name="T103" fmla="*/ 394 h 431"/>
                  <a:gd name="T104" fmla="*/ 609 w 717"/>
                  <a:gd name="T105" fmla="*/ 370 h 431"/>
                  <a:gd name="T106" fmla="*/ 656 w 717"/>
                  <a:gd name="T107" fmla="*/ 334 h 431"/>
                  <a:gd name="T108" fmla="*/ 686 w 717"/>
                  <a:gd name="T109" fmla="*/ 298 h 431"/>
                  <a:gd name="T110" fmla="*/ 710 w 717"/>
                  <a:gd name="T111" fmla="*/ 256 h 431"/>
                  <a:gd name="T112" fmla="*/ 716 w 717"/>
                  <a:gd name="T113" fmla="*/ 215 h 431"/>
                  <a:gd name="T114" fmla="*/ 716 w 717"/>
                  <a:gd name="T115" fmla="*/ 204 h 431"/>
                  <a:gd name="T116" fmla="*/ 710 w 717"/>
                  <a:gd name="T117" fmla="*/ 192 h 431"/>
                  <a:gd name="T118" fmla="*/ 686 w 717"/>
                  <a:gd name="T119" fmla="*/ 198 h 431"/>
                  <a:gd name="T120" fmla="*/ 692 w 717"/>
                  <a:gd name="T121" fmla="*/ 210 h 431"/>
                  <a:gd name="T122" fmla="*/ 692 w 717"/>
                  <a:gd name="T123" fmla="*/ 215 h 431"/>
                  <a:gd name="T124" fmla="*/ 692 w 717"/>
                  <a:gd name="T125" fmla="*/ 215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rgbClr val="0088E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9" name="Freeform 43"/>
              <p:cNvSpPr>
                <a:spLocks noChangeArrowheads="1"/>
              </p:cNvSpPr>
              <p:nvPr/>
            </p:nvSpPr>
            <p:spPr bwMode="auto">
              <a:xfrm>
                <a:off x="4349" y="3510"/>
                <a:ext cx="908" cy="532"/>
              </a:xfrm>
              <a:custGeom>
                <a:avLst/>
                <a:gdLst>
                  <a:gd name="T0" fmla="*/ 615 w 909"/>
                  <a:gd name="T1" fmla="*/ 0 h 533"/>
                  <a:gd name="T2" fmla="*/ 615 w 909"/>
                  <a:gd name="T3" fmla="*/ 18 h 533"/>
                  <a:gd name="T4" fmla="*/ 723 w 909"/>
                  <a:gd name="T5" fmla="*/ 60 h 533"/>
                  <a:gd name="T6" fmla="*/ 764 w 909"/>
                  <a:gd name="T7" fmla="*/ 84 h 533"/>
                  <a:gd name="T8" fmla="*/ 806 w 909"/>
                  <a:gd name="T9" fmla="*/ 114 h 533"/>
                  <a:gd name="T10" fmla="*/ 836 w 909"/>
                  <a:gd name="T11" fmla="*/ 144 h 533"/>
                  <a:gd name="T12" fmla="*/ 860 w 909"/>
                  <a:gd name="T13" fmla="*/ 180 h 533"/>
                  <a:gd name="T14" fmla="*/ 872 w 909"/>
                  <a:gd name="T15" fmla="*/ 216 h 533"/>
                  <a:gd name="T16" fmla="*/ 878 w 909"/>
                  <a:gd name="T17" fmla="*/ 258 h 533"/>
                  <a:gd name="T18" fmla="*/ 872 w 909"/>
                  <a:gd name="T19" fmla="*/ 310 h 533"/>
                  <a:gd name="T20" fmla="*/ 842 w 909"/>
                  <a:gd name="T21" fmla="*/ 358 h 533"/>
                  <a:gd name="T22" fmla="*/ 806 w 909"/>
                  <a:gd name="T23" fmla="*/ 400 h 533"/>
                  <a:gd name="T24" fmla="*/ 752 w 909"/>
                  <a:gd name="T25" fmla="*/ 442 h 533"/>
                  <a:gd name="T26" fmla="*/ 693 w 909"/>
                  <a:gd name="T27" fmla="*/ 472 h 533"/>
                  <a:gd name="T28" fmla="*/ 621 w 909"/>
                  <a:gd name="T29" fmla="*/ 496 h 533"/>
                  <a:gd name="T30" fmla="*/ 537 w 909"/>
                  <a:gd name="T31" fmla="*/ 508 h 533"/>
                  <a:gd name="T32" fmla="*/ 454 w 909"/>
                  <a:gd name="T33" fmla="*/ 514 h 533"/>
                  <a:gd name="T34" fmla="*/ 371 w 909"/>
                  <a:gd name="T35" fmla="*/ 508 h 533"/>
                  <a:gd name="T36" fmla="*/ 287 w 909"/>
                  <a:gd name="T37" fmla="*/ 496 h 533"/>
                  <a:gd name="T38" fmla="*/ 215 w 909"/>
                  <a:gd name="T39" fmla="*/ 472 h 533"/>
                  <a:gd name="T40" fmla="*/ 156 w 909"/>
                  <a:gd name="T41" fmla="*/ 442 h 533"/>
                  <a:gd name="T42" fmla="*/ 102 w 909"/>
                  <a:gd name="T43" fmla="*/ 400 h 533"/>
                  <a:gd name="T44" fmla="*/ 66 w 909"/>
                  <a:gd name="T45" fmla="*/ 358 h 533"/>
                  <a:gd name="T46" fmla="*/ 36 w 909"/>
                  <a:gd name="T47" fmla="*/ 310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0 h 533"/>
                  <a:gd name="T70" fmla="*/ 36 w 909"/>
                  <a:gd name="T71" fmla="*/ 364 h 533"/>
                  <a:gd name="T72" fmla="*/ 78 w 909"/>
                  <a:gd name="T73" fmla="*/ 412 h 533"/>
                  <a:gd name="T74" fmla="*/ 132 w 909"/>
                  <a:gd name="T75" fmla="*/ 448 h 533"/>
                  <a:gd name="T76" fmla="*/ 203 w 909"/>
                  <a:gd name="T77" fmla="*/ 484 h 533"/>
                  <a:gd name="T78" fmla="*/ 275 w 909"/>
                  <a:gd name="T79" fmla="*/ 508 h 533"/>
                  <a:gd name="T80" fmla="*/ 365 w 909"/>
                  <a:gd name="T81" fmla="*/ 526 h 533"/>
                  <a:gd name="T82" fmla="*/ 454 w 909"/>
                  <a:gd name="T83" fmla="*/ 532 h 533"/>
                  <a:gd name="T84" fmla="*/ 543 w 909"/>
                  <a:gd name="T85" fmla="*/ 526 h 533"/>
                  <a:gd name="T86" fmla="*/ 633 w 909"/>
                  <a:gd name="T87" fmla="*/ 508 h 533"/>
                  <a:gd name="T88" fmla="*/ 711 w 909"/>
                  <a:gd name="T89" fmla="*/ 484 h 533"/>
                  <a:gd name="T90" fmla="*/ 776 w 909"/>
                  <a:gd name="T91" fmla="*/ 448 h 533"/>
                  <a:gd name="T92" fmla="*/ 830 w 909"/>
                  <a:gd name="T93" fmla="*/ 412 h 533"/>
                  <a:gd name="T94" fmla="*/ 872 w 909"/>
                  <a:gd name="T95" fmla="*/ 364 h 533"/>
                  <a:gd name="T96" fmla="*/ 896 w 909"/>
                  <a:gd name="T97" fmla="*/ 310 h 533"/>
                  <a:gd name="T98" fmla="*/ 908 w 909"/>
                  <a:gd name="T99" fmla="*/ 258 h 533"/>
                  <a:gd name="T100" fmla="*/ 902 w 909"/>
                  <a:gd name="T101" fmla="*/ 216 h 533"/>
                  <a:gd name="T102" fmla="*/ 884 w 909"/>
                  <a:gd name="T103" fmla="*/ 174 h 533"/>
                  <a:gd name="T104" fmla="*/ 860 w 909"/>
                  <a:gd name="T105" fmla="*/ 132 h 533"/>
                  <a:gd name="T106" fmla="*/ 824 w 909"/>
                  <a:gd name="T107" fmla="*/ 102 h 533"/>
                  <a:gd name="T108" fmla="*/ 782 w 909"/>
                  <a:gd name="T109" fmla="*/ 66 h 533"/>
                  <a:gd name="T110" fmla="*/ 734 w 909"/>
                  <a:gd name="T111" fmla="*/ 42 h 533"/>
                  <a:gd name="T112" fmla="*/ 615 w 909"/>
                  <a:gd name="T113" fmla="*/ 0 h 533"/>
                  <a:gd name="T114" fmla="*/ 615 w 909"/>
                  <a:gd name="T115" fmla="*/ 0 h 5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0" name="Freeform 44"/>
              <p:cNvSpPr>
                <a:spLocks noChangeArrowheads="1"/>
              </p:cNvSpPr>
              <p:nvPr/>
            </p:nvSpPr>
            <p:spPr bwMode="auto">
              <a:xfrm>
                <a:off x="4564" y="3492"/>
                <a:ext cx="364" cy="65"/>
              </a:xfrm>
              <a:custGeom>
                <a:avLst/>
                <a:gdLst>
                  <a:gd name="T0" fmla="*/ 239 w 365"/>
                  <a:gd name="T1" fmla="*/ 18 h 66"/>
                  <a:gd name="T2" fmla="*/ 298 w 365"/>
                  <a:gd name="T3" fmla="*/ 24 h 66"/>
                  <a:gd name="T4" fmla="*/ 358 w 365"/>
                  <a:gd name="T5" fmla="*/ 30 h 66"/>
                  <a:gd name="T6" fmla="*/ 364 w 365"/>
                  <a:gd name="T7" fmla="*/ 12 h 66"/>
                  <a:gd name="T8" fmla="*/ 304 w 365"/>
                  <a:gd name="T9" fmla="*/ 6 h 66"/>
                  <a:gd name="T10" fmla="*/ 239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1 h 66"/>
                  <a:gd name="T18" fmla="*/ 0 w 365"/>
                  <a:gd name="T19" fmla="*/ 65 h 66"/>
                  <a:gd name="T20" fmla="*/ 54 w 365"/>
                  <a:gd name="T21" fmla="*/ 47 h 66"/>
                  <a:gd name="T22" fmla="*/ 114 w 365"/>
                  <a:gd name="T23" fmla="*/ 30 h 66"/>
                  <a:gd name="T24" fmla="*/ 174 w 365"/>
                  <a:gd name="T25" fmla="*/ 24 h 66"/>
                  <a:gd name="T26" fmla="*/ 239 w 365"/>
                  <a:gd name="T27" fmla="*/ 18 h 66"/>
                  <a:gd name="T28" fmla="*/ 239 w 365"/>
                  <a:gd name="T29" fmla="*/ 18 h 6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1" name="Freeform 45"/>
              <p:cNvSpPr>
                <a:spLocks noChangeArrowheads="1"/>
              </p:cNvSpPr>
              <p:nvPr/>
            </p:nvSpPr>
            <p:spPr bwMode="auto">
              <a:xfrm>
                <a:off x="4463" y="3558"/>
                <a:ext cx="65" cy="47"/>
              </a:xfrm>
              <a:custGeom>
                <a:avLst/>
                <a:gdLst>
                  <a:gd name="T0" fmla="*/ 65 w 66"/>
                  <a:gd name="T1" fmla="*/ 18 h 48"/>
                  <a:gd name="T2" fmla="*/ 47 w 66"/>
                  <a:gd name="T3" fmla="*/ 0 h 48"/>
                  <a:gd name="T4" fmla="*/ 24 w 66"/>
                  <a:gd name="T5" fmla="*/ 12 h 48"/>
                  <a:gd name="T6" fmla="*/ 0 w 66"/>
                  <a:gd name="T7" fmla="*/ 29 h 48"/>
                  <a:gd name="T8" fmla="*/ 12 w 66"/>
                  <a:gd name="T9" fmla="*/ 47 h 48"/>
                  <a:gd name="T10" fmla="*/ 41 w 66"/>
                  <a:gd name="T11" fmla="*/ 29 h 48"/>
                  <a:gd name="T12" fmla="*/ 65 w 66"/>
                  <a:gd name="T13" fmla="*/ 18 h 48"/>
                  <a:gd name="T14" fmla="*/ 65 w 66"/>
                  <a:gd name="T15" fmla="*/ 18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2" name="Oval 46"/>
              <p:cNvSpPr>
                <a:spLocks noChangeArrowheads="1"/>
              </p:cNvSpPr>
              <p:nvPr/>
            </p:nvSpPr>
            <p:spPr bwMode="auto">
              <a:xfrm>
                <a:off x="4546" y="3608"/>
                <a:ext cx="517" cy="318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3" name="Oval 47"/>
              <p:cNvSpPr>
                <a:spLocks noChangeArrowheads="1"/>
              </p:cNvSpPr>
              <p:nvPr/>
            </p:nvSpPr>
            <p:spPr bwMode="auto">
              <a:xfrm>
                <a:off x="4578" y="3630"/>
                <a:ext cx="445" cy="270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4" name="Oval 48"/>
              <p:cNvSpPr>
                <a:spLocks noChangeArrowheads="1"/>
              </p:cNvSpPr>
              <p:nvPr/>
            </p:nvSpPr>
            <p:spPr bwMode="auto">
              <a:xfrm>
                <a:off x="4610" y="3650"/>
                <a:ext cx="385" cy="232"/>
              </a:xfrm>
              <a:prstGeom prst="ellipse">
                <a:avLst/>
              </a:pr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5" name="Oval 49"/>
              <p:cNvSpPr>
                <a:spLocks noChangeArrowheads="1"/>
              </p:cNvSpPr>
              <p:nvPr/>
            </p:nvSpPr>
            <p:spPr bwMode="auto">
              <a:xfrm>
                <a:off x="4654" y="3678"/>
                <a:ext cx="297" cy="176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6" name="Oval 50"/>
              <p:cNvSpPr>
                <a:spLocks noChangeArrowheads="1"/>
              </p:cNvSpPr>
              <p:nvPr/>
            </p:nvSpPr>
            <p:spPr bwMode="auto">
              <a:xfrm>
                <a:off x="4690" y="3698"/>
                <a:ext cx="221" cy="138"/>
              </a:xfrm>
              <a:prstGeom prst="ellipse">
                <a:avLst/>
              </a:pr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7" name="Oval 51"/>
              <p:cNvSpPr>
                <a:spLocks noChangeArrowheads="1"/>
              </p:cNvSpPr>
              <p:nvPr/>
            </p:nvSpPr>
            <p:spPr bwMode="auto">
              <a:xfrm>
                <a:off x="4738" y="3728"/>
                <a:ext cx="125" cy="80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84DD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108" name="Group 52"/>
            <p:cNvGrpSpPr>
              <a:grpSpLocks/>
            </p:cNvGrpSpPr>
            <p:nvPr/>
          </p:nvGrpSpPr>
          <p:grpSpPr bwMode="auto">
            <a:xfrm>
              <a:off x="5280" y="3024"/>
              <a:ext cx="424" cy="257"/>
              <a:chOff x="5280" y="3024"/>
              <a:chExt cx="424" cy="257"/>
            </a:xfrm>
          </p:grpSpPr>
          <p:sp>
            <p:nvSpPr>
              <p:cNvPr id="4109" name="Freeform 53"/>
              <p:cNvSpPr>
                <a:spLocks noChangeArrowheads="1"/>
              </p:cNvSpPr>
              <p:nvPr/>
            </p:nvSpPr>
            <p:spPr bwMode="auto">
              <a:xfrm>
                <a:off x="5280" y="3186"/>
                <a:ext cx="382" cy="95"/>
              </a:xfrm>
              <a:custGeom>
                <a:avLst/>
                <a:gdLst>
                  <a:gd name="T0" fmla="*/ 210 w 382"/>
                  <a:gd name="T1" fmla="*/ 95 h 96"/>
                  <a:gd name="T2" fmla="*/ 143 w 382"/>
                  <a:gd name="T3" fmla="*/ 89 h 96"/>
                  <a:gd name="T4" fmla="*/ 83 w 382"/>
                  <a:gd name="T5" fmla="*/ 65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1 h 96"/>
                  <a:gd name="T16" fmla="*/ 137 w 382"/>
                  <a:gd name="T17" fmla="*/ 89 h 96"/>
                  <a:gd name="T18" fmla="*/ 210 w 382"/>
                  <a:gd name="T19" fmla="*/ 95 h 96"/>
                  <a:gd name="T20" fmla="*/ 264 w 382"/>
                  <a:gd name="T21" fmla="*/ 89 h 96"/>
                  <a:gd name="T22" fmla="*/ 312 w 382"/>
                  <a:gd name="T23" fmla="*/ 83 h 96"/>
                  <a:gd name="T24" fmla="*/ 353 w 382"/>
                  <a:gd name="T25" fmla="*/ 65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5 h 96"/>
                  <a:gd name="T32" fmla="*/ 306 w 382"/>
                  <a:gd name="T33" fmla="*/ 77 h 96"/>
                  <a:gd name="T34" fmla="*/ 264 w 382"/>
                  <a:gd name="T35" fmla="*/ 89 h 96"/>
                  <a:gd name="T36" fmla="*/ 210 w 382"/>
                  <a:gd name="T37" fmla="*/ 95 h 96"/>
                  <a:gd name="T38" fmla="*/ 210 w 382"/>
                  <a:gd name="T39" fmla="*/ 95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0" name="Freeform 54"/>
              <p:cNvSpPr>
                <a:spLocks noChangeArrowheads="1"/>
              </p:cNvSpPr>
              <p:nvPr/>
            </p:nvSpPr>
            <p:spPr bwMode="auto">
              <a:xfrm>
                <a:off x="5315" y="3024"/>
                <a:ext cx="257" cy="53"/>
              </a:xfrm>
              <a:custGeom>
                <a:avLst/>
                <a:gdLst>
                  <a:gd name="T0" fmla="*/ 173 w 258"/>
                  <a:gd name="T1" fmla="*/ 0 h 54"/>
                  <a:gd name="T2" fmla="*/ 215 w 258"/>
                  <a:gd name="T3" fmla="*/ 6 h 54"/>
                  <a:gd name="T4" fmla="*/ 257 w 258"/>
                  <a:gd name="T5" fmla="*/ 12 h 54"/>
                  <a:gd name="T6" fmla="*/ 251 w 258"/>
                  <a:gd name="T7" fmla="*/ 6 h 54"/>
                  <a:gd name="T8" fmla="*/ 215 w 258"/>
                  <a:gd name="T9" fmla="*/ 0 h 54"/>
                  <a:gd name="T10" fmla="*/ 173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29 h 54"/>
                  <a:gd name="T18" fmla="*/ 0 w 258"/>
                  <a:gd name="T19" fmla="*/ 47 h 54"/>
                  <a:gd name="T20" fmla="*/ 6 w 258"/>
                  <a:gd name="T21" fmla="*/ 53 h 54"/>
                  <a:gd name="T22" fmla="*/ 36 w 258"/>
                  <a:gd name="T23" fmla="*/ 35 h 54"/>
                  <a:gd name="T24" fmla="*/ 78 w 258"/>
                  <a:gd name="T25" fmla="*/ 18 h 54"/>
                  <a:gd name="T26" fmla="*/ 120 w 258"/>
                  <a:gd name="T27" fmla="*/ 6 h 54"/>
                  <a:gd name="T28" fmla="*/ 173 w 258"/>
                  <a:gd name="T29" fmla="*/ 0 h 54"/>
                  <a:gd name="T30" fmla="*/ 173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1" name="Freeform 55"/>
              <p:cNvSpPr>
                <a:spLocks noChangeArrowheads="1"/>
              </p:cNvSpPr>
              <p:nvPr/>
            </p:nvSpPr>
            <p:spPr bwMode="auto">
              <a:xfrm>
                <a:off x="5645" y="3066"/>
                <a:ext cx="59" cy="155"/>
              </a:xfrm>
              <a:custGeom>
                <a:avLst/>
                <a:gdLst>
                  <a:gd name="T0" fmla="*/ 53 w 60"/>
                  <a:gd name="T1" fmla="*/ 89 h 156"/>
                  <a:gd name="T2" fmla="*/ 47 w 60"/>
                  <a:gd name="T3" fmla="*/ 125 h 156"/>
                  <a:gd name="T4" fmla="*/ 24 w 60"/>
                  <a:gd name="T5" fmla="*/ 155 h 156"/>
                  <a:gd name="T6" fmla="*/ 30 w 60"/>
                  <a:gd name="T7" fmla="*/ 155 h 156"/>
                  <a:gd name="T8" fmla="*/ 53 w 60"/>
                  <a:gd name="T9" fmla="*/ 125 h 156"/>
                  <a:gd name="T10" fmla="*/ 59 w 60"/>
                  <a:gd name="T11" fmla="*/ 89 h 156"/>
                  <a:gd name="T12" fmla="*/ 53 w 60"/>
                  <a:gd name="T13" fmla="*/ 66 h 156"/>
                  <a:gd name="T14" fmla="*/ 47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1 w 60"/>
                  <a:gd name="T25" fmla="*/ 42 h 156"/>
                  <a:gd name="T26" fmla="*/ 47 w 60"/>
                  <a:gd name="T27" fmla="*/ 66 h 156"/>
                  <a:gd name="T28" fmla="*/ 53 w 60"/>
                  <a:gd name="T29" fmla="*/ 89 h 156"/>
                  <a:gd name="T30" fmla="*/ 53 w 60"/>
                  <a:gd name="T31" fmla="*/ 89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2" name="Freeform 56"/>
              <p:cNvSpPr>
                <a:spLocks noChangeArrowheads="1"/>
              </p:cNvSpPr>
              <p:nvPr/>
            </p:nvSpPr>
            <p:spPr bwMode="auto">
              <a:xfrm>
                <a:off x="5375" y="3246"/>
                <a:ext cx="191" cy="17"/>
              </a:xfrm>
              <a:custGeom>
                <a:avLst/>
                <a:gdLst>
                  <a:gd name="T0" fmla="*/ 113 w 192"/>
                  <a:gd name="T1" fmla="*/ 11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1 h 18"/>
                  <a:gd name="T10" fmla="*/ 113 w 192"/>
                  <a:gd name="T11" fmla="*/ 17 h 18"/>
                  <a:gd name="T12" fmla="*/ 155 w 192"/>
                  <a:gd name="T13" fmla="*/ 17 h 18"/>
                  <a:gd name="T14" fmla="*/ 191 w 192"/>
                  <a:gd name="T15" fmla="*/ 11 h 18"/>
                  <a:gd name="T16" fmla="*/ 185 w 192"/>
                  <a:gd name="T17" fmla="*/ 0 h 18"/>
                  <a:gd name="T18" fmla="*/ 149 w 192"/>
                  <a:gd name="T19" fmla="*/ 6 h 18"/>
                  <a:gd name="T20" fmla="*/ 113 w 192"/>
                  <a:gd name="T21" fmla="*/ 11 h 18"/>
                  <a:gd name="T22" fmla="*/ 113 w 192"/>
                  <a:gd name="T23" fmla="*/ 11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3" name="Freeform 57"/>
              <p:cNvSpPr>
                <a:spLocks noChangeArrowheads="1"/>
              </p:cNvSpPr>
              <p:nvPr/>
            </p:nvSpPr>
            <p:spPr bwMode="auto">
              <a:xfrm>
                <a:off x="5304" y="3042"/>
                <a:ext cx="160" cy="185"/>
              </a:xfrm>
              <a:custGeom>
                <a:avLst/>
                <a:gdLst>
                  <a:gd name="T0" fmla="*/ 11 w 161"/>
                  <a:gd name="T1" fmla="*/ 113 h 186"/>
                  <a:gd name="T2" fmla="*/ 17 w 161"/>
                  <a:gd name="T3" fmla="*/ 95 h 186"/>
                  <a:gd name="T4" fmla="*/ 23 w 161"/>
                  <a:gd name="T5" fmla="*/ 78 h 186"/>
                  <a:gd name="T6" fmla="*/ 53 w 161"/>
                  <a:gd name="T7" fmla="*/ 42 h 186"/>
                  <a:gd name="T8" fmla="*/ 100 w 161"/>
                  <a:gd name="T9" fmla="*/ 18 h 186"/>
                  <a:gd name="T10" fmla="*/ 154 w 161"/>
                  <a:gd name="T11" fmla="*/ 6 h 186"/>
                  <a:gd name="T12" fmla="*/ 160 w 161"/>
                  <a:gd name="T13" fmla="*/ 0 h 186"/>
                  <a:gd name="T14" fmla="*/ 94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3 h 186"/>
                  <a:gd name="T24" fmla="*/ 11 w 161"/>
                  <a:gd name="T25" fmla="*/ 149 h 186"/>
                  <a:gd name="T26" fmla="*/ 23 w 161"/>
                  <a:gd name="T27" fmla="*/ 167 h 186"/>
                  <a:gd name="T28" fmla="*/ 41 w 161"/>
                  <a:gd name="T29" fmla="*/ 185 h 186"/>
                  <a:gd name="T30" fmla="*/ 65 w 161"/>
                  <a:gd name="T31" fmla="*/ 185 h 186"/>
                  <a:gd name="T32" fmla="*/ 41 w 161"/>
                  <a:gd name="T33" fmla="*/ 167 h 186"/>
                  <a:gd name="T34" fmla="*/ 23 w 161"/>
                  <a:gd name="T35" fmla="*/ 149 h 186"/>
                  <a:gd name="T36" fmla="*/ 17 w 161"/>
                  <a:gd name="T37" fmla="*/ 131 h 186"/>
                  <a:gd name="T38" fmla="*/ 11 w 161"/>
                  <a:gd name="T39" fmla="*/ 113 h 186"/>
                  <a:gd name="T40" fmla="*/ 11 w 161"/>
                  <a:gd name="T41" fmla="*/ 113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4" name="Freeform 58"/>
              <p:cNvSpPr>
                <a:spLocks noChangeArrowheads="1"/>
              </p:cNvSpPr>
              <p:nvPr/>
            </p:nvSpPr>
            <p:spPr bwMode="auto">
              <a:xfrm>
                <a:off x="5489" y="3042"/>
                <a:ext cx="185" cy="209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3 h 210"/>
                  <a:gd name="T12" fmla="*/ 162 w 185"/>
                  <a:gd name="T13" fmla="*/ 137 h 210"/>
                  <a:gd name="T14" fmla="*/ 150 w 185"/>
                  <a:gd name="T15" fmla="*/ 161 h 210"/>
                  <a:gd name="T16" fmla="*/ 120 w 185"/>
                  <a:gd name="T17" fmla="*/ 179 h 210"/>
                  <a:gd name="T18" fmla="*/ 90 w 185"/>
                  <a:gd name="T19" fmla="*/ 197 h 210"/>
                  <a:gd name="T20" fmla="*/ 97 w 185"/>
                  <a:gd name="T21" fmla="*/ 209 h 210"/>
                  <a:gd name="T22" fmla="*/ 132 w 185"/>
                  <a:gd name="T23" fmla="*/ 191 h 210"/>
                  <a:gd name="T24" fmla="*/ 162 w 185"/>
                  <a:gd name="T25" fmla="*/ 167 h 210"/>
                  <a:gd name="T26" fmla="*/ 180 w 185"/>
                  <a:gd name="T27" fmla="*/ 143 h 210"/>
                  <a:gd name="T28" fmla="*/ 186 w 185"/>
                  <a:gd name="T29" fmla="*/ 113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5" name="Freeform 59"/>
              <p:cNvSpPr>
                <a:spLocks noChangeArrowheads="1"/>
              </p:cNvSpPr>
              <p:nvPr/>
            </p:nvSpPr>
            <p:spPr bwMode="auto">
              <a:xfrm>
                <a:off x="5345" y="3058"/>
                <a:ext cx="298" cy="185"/>
              </a:xfrm>
              <a:custGeom>
                <a:avLst/>
                <a:gdLst>
                  <a:gd name="T0" fmla="*/ 149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7 h 186"/>
                  <a:gd name="T14" fmla="*/ 12 w 299"/>
                  <a:gd name="T15" fmla="*/ 125 h 186"/>
                  <a:gd name="T16" fmla="*/ 42 w 299"/>
                  <a:gd name="T17" fmla="*/ 155 h 186"/>
                  <a:gd name="T18" fmla="*/ 90 w 299"/>
                  <a:gd name="T19" fmla="*/ 179 h 186"/>
                  <a:gd name="T20" fmla="*/ 149 w 299"/>
                  <a:gd name="T21" fmla="*/ 185 h 186"/>
                  <a:gd name="T22" fmla="*/ 208 w 299"/>
                  <a:gd name="T23" fmla="*/ 179 h 186"/>
                  <a:gd name="T24" fmla="*/ 256 w 299"/>
                  <a:gd name="T25" fmla="*/ 155 h 186"/>
                  <a:gd name="T26" fmla="*/ 286 w 299"/>
                  <a:gd name="T27" fmla="*/ 125 h 186"/>
                  <a:gd name="T28" fmla="*/ 298 w 299"/>
                  <a:gd name="T29" fmla="*/ 107 h 186"/>
                  <a:gd name="T30" fmla="*/ 298 w 299"/>
                  <a:gd name="T31" fmla="*/ 90 h 186"/>
                  <a:gd name="T32" fmla="*/ 298 w 299"/>
                  <a:gd name="T33" fmla="*/ 72 h 186"/>
                  <a:gd name="T34" fmla="*/ 286 w 299"/>
                  <a:gd name="T35" fmla="*/ 54 h 186"/>
                  <a:gd name="T36" fmla="*/ 256 w 299"/>
                  <a:gd name="T37" fmla="*/ 30 h 186"/>
                  <a:gd name="T38" fmla="*/ 208 w 299"/>
                  <a:gd name="T39" fmla="*/ 6 h 186"/>
                  <a:gd name="T40" fmla="*/ 149 w 299"/>
                  <a:gd name="T41" fmla="*/ 0 h 186"/>
                  <a:gd name="T42" fmla="*/ 149 w 299"/>
                  <a:gd name="T43" fmla="*/ 0 h 186"/>
                  <a:gd name="T44" fmla="*/ 149 w 299"/>
                  <a:gd name="T45" fmla="*/ 179 h 186"/>
                  <a:gd name="T46" fmla="*/ 96 w 299"/>
                  <a:gd name="T47" fmla="*/ 173 h 186"/>
                  <a:gd name="T48" fmla="*/ 48 w 299"/>
                  <a:gd name="T49" fmla="*/ 155 h 186"/>
                  <a:gd name="T50" fmla="*/ 18 w 299"/>
                  <a:gd name="T51" fmla="*/ 125 h 186"/>
                  <a:gd name="T52" fmla="*/ 12 w 299"/>
                  <a:gd name="T53" fmla="*/ 107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49 w 299"/>
                  <a:gd name="T65" fmla="*/ 6 h 186"/>
                  <a:gd name="T66" fmla="*/ 202 w 299"/>
                  <a:gd name="T67" fmla="*/ 12 h 186"/>
                  <a:gd name="T68" fmla="*/ 250 w 299"/>
                  <a:gd name="T69" fmla="*/ 30 h 186"/>
                  <a:gd name="T70" fmla="*/ 280 w 299"/>
                  <a:gd name="T71" fmla="*/ 54 h 186"/>
                  <a:gd name="T72" fmla="*/ 292 w 299"/>
                  <a:gd name="T73" fmla="*/ 72 h 186"/>
                  <a:gd name="T74" fmla="*/ 292 w 299"/>
                  <a:gd name="T75" fmla="*/ 90 h 186"/>
                  <a:gd name="T76" fmla="*/ 292 w 299"/>
                  <a:gd name="T77" fmla="*/ 107 h 186"/>
                  <a:gd name="T78" fmla="*/ 280 w 299"/>
                  <a:gd name="T79" fmla="*/ 125 h 186"/>
                  <a:gd name="T80" fmla="*/ 250 w 299"/>
                  <a:gd name="T81" fmla="*/ 155 h 186"/>
                  <a:gd name="T82" fmla="*/ 202 w 299"/>
                  <a:gd name="T83" fmla="*/ 173 h 186"/>
                  <a:gd name="T84" fmla="*/ 149 w 299"/>
                  <a:gd name="T85" fmla="*/ 179 h 186"/>
                  <a:gd name="T86" fmla="*/ 149 w 299"/>
                  <a:gd name="T87" fmla="*/ 179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116" name="Group 60"/>
              <p:cNvGrpSpPr>
                <a:grpSpLocks/>
              </p:cNvGrpSpPr>
              <p:nvPr/>
            </p:nvGrpSpPr>
            <p:grpSpPr bwMode="auto">
              <a:xfrm>
                <a:off x="5381" y="3085"/>
                <a:ext cx="226" cy="131"/>
                <a:chOff x="5381" y="3085"/>
                <a:chExt cx="226" cy="131"/>
              </a:xfrm>
            </p:grpSpPr>
            <p:sp>
              <p:nvSpPr>
                <p:cNvPr id="4117" name="Oval 61"/>
                <p:cNvSpPr>
                  <a:spLocks noChangeArrowheads="1"/>
                </p:cNvSpPr>
                <p:nvPr/>
              </p:nvSpPr>
              <p:spPr bwMode="auto">
                <a:xfrm>
                  <a:off x="5381" y="3085"/>
                  <a:ext cx="226" cy="13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18" name="Oval 62"/>
                <p:cNvSpPr>
                  <a:spLocks noChangeArrowheads="1"/>
                </p:cNvSpPr>
                <p:nvPr/>
              </p:nvSpPr>
              <p:spPr bwMode="auto">
                <a:xfrm>
                  <a:off x="5403" y="3099"/>
                  <a:ext cx="181" cy="10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19" name="Oval 63"/>
                <p:cNvSpPr>
                  <a:spLocks noChangeArrowheads="1"/>
                </p:cNvSpPr>
                <p:nvPr/>
              </p:nvSpPr>
              <p:spPr bwMode="auto">
                <a:xfrm>
                  <a:off x="5431" y="3109"/>
                  <a:ext cx="124" cy="8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20" name="Oval 64"/>
                <p:cNvSpPr>
                  <a:spLocks noChangeArrowheads="1"/>
                </p:cNvSpPr>
                <p:nvPr/>
              </p:nvSpPr>
              <p:spPr bwMode="auto">
                <a:xfrm>
                  <a:off x="5458" y="3125"/>
                  <a:ext cx="72" cy="4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4099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0175"/>
            <a:ext cx="82280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100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4101" name="Text Box 67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Text Box 68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6" charset="0"/>
              </a:defRPr>
            </a:lvl1pPr>
          </a:lstStyle>
          <a:p>
            <a:pPr>
              <a:defRPr/>
            </a:pPr>
            <a:fld id="{782B8625-70EA-4AD0-8570-6B6C114C7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1"/>
          <p:cNvSpPr>
            <a:spLocks noChangeArrowheads="1"/>
          </p:cNvSpPr>
          <p:nvPr/>
        </p:nvSpPr>
        <p:spPr bwMode="auto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rgbClr val="FFEF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195263" y="234950"/>
            <a:ext cx="3786187" cy="1776413"/>
            <a:chOff x="123" y="148"/>
            <a:chExt cx="2385" cy="1119"/>
          </a:xfrm>
        </p:grpSpPr>
        <p:sp>
          <p:nvSpPr>
            <p:cNvPr id="5141" name="Freeform 3"/>
            <p:cNvSpPr>
              <a:spLocks noChangeArrowheads="1"/>
            </p:cNvSpPr>
            <p:nvPr/>
          </p:nvSpPr>
          <p:spPr bwMode="auto">
            <a:xfrm>
              <a:off x="177" y="177"/>
              <a:ext cx="2249" cy="1016"/>
            </a:xfrm>
            <a:custGeom>
              <a:avLst/>
              <a:gdLst>
                <a:gd name="T0" fmla="*/ 6373 w 794"/>
                <a:gd name="T1" fmla="*/ 2380 h 414"/>
                <a:gd name="T2" fmla="*/ 5699 w 794"/>
                <a:gd name="T3" fmla="*/ 1917 h 414"/>
                <a:gd name="T4" fmla="*/ 4464 w 794"/>
                <a:gd name="T5" fmla="*/ 1266 h 414"/>
                <a:gd name="T6" fmla="*/ 569 w 794"/>
                <a:gd name="T7" fmla="*/ 0 h 414"/>
                <a:gd name="T8" fmla="*/ 184 w 794"/>
                <a:gd name="T9" fmla="*/ 120 h 414"/>
                <a:gd name="T10" fmla="*/ 0 w 794"/>
                <a:gd name="T11" fmla="*/ 501 h 414"/>
                <a:gd name="T12" fmla="*/ 224 w 794"/>
                <a:gd name="T13" fmla="*/ 935 h 414"/>
                <a:gd name="T14" fmla="*/ 4574 w 794"/>
                <a:gd name="T15" fmla="*/ 2466 h 414"/>
                <a:gd name="T16" fmla="*/ 5529 w 794"/>
                <a:gd name="T17" fmla="*/ 2368 h 414"/>
                <a:gd name="T18" fmla="*/ 6299 w 794"/>
                <a:gd name="T19" fmla="*/ 2496 h 414"/>
                <a:gd name="T20" fmla="*/ 6373 w 794"/>
                <a:gd name="T21" fmla="*/ 2380 h 414"/>
                <a:gd name="T22" fmla="*/ 6373 w 794"/>
                <a:gd name="T23" fmla="*/ 23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2" name="Freeform 4"/>
            <p:cNvSpPr>
              <a:spLocks noChangeArrowheads="1"/>
            </p:cNvSpPr>
            <p:nvPr/>
          </p:nvSpPr>
          <p:spPr bwMode="auto">
            <a:xfrm>
              <a:off x="166" y="261"/>
              <a:ext cx="2243" cy="1006"/>
            </a:xfrm>
            <a:custGeom>
              <a:avLst/>
              <a:gdLst>
                <a:gd name="T0" fmla="*/ 274 w 1586"/>
                <a:gd name="T1" fmla="*/ 0 h 821"/>
                <a:gd name="T2" fmla="*/ 2663 w 1586"/>
                <a:gd name="T3" fmla="*/ 781 h 821"/>
                <a:gd name="T4" fmla="*/ 2857 w 1586"/>
                <a:gd name="T5" fmla="*/ 959 h 821"/>
                <a:gd name="T6" fmla="*/ 3174 w 1586"/>
                <a:gd name="T7" fmla="*/ 1190 h 821"/>
                <a:gd name="T8" fmla="*/ 3131 w 1586"/>
                <a:gd name="T9" fmla="*/ 1234 h 821"/>
                <a:gd name="T10" fmla="*/ 2701 w 1586"/>
                <a:gd name="T11" fmla="*/ 1182 h 821"/>
                <a:gd name="T12" fmla="*/ 2291 w 1586"/>
                <a:gd name="T13" fmla="*/ 1219 h 821"/>
                <a:gd name="T14" fmla="*/ 83 w 1586"/>
                <a:gd name="T15" fmla="*/ 448 h 821"/>
                <a:gd name="T16" fmla="*/ 0 w 1586"/>
                <a:gd name="T17" fmla="*/ 225 h 821"/>
                <a:gd name="T18" fmla="*/ 92 w 1586"/>
                <a:gd name="T19" fmla="*/ 48 h 821"/>
                <a:gd name="T20" fmla="*/ 274 w 1586"/>
                <a:gd name="T21" fmla="*/ 0 h 821"/>
                <a:gd name="T22" fmla="*/ 27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3" name="Freeform 5"/>
            <p:cNvSpPr>
              <a:spLocks noChangeArrowheads="1"/>
            </p:cNvSpPr>
            <p:nvPr/>
          </p:nvSpPr>
          <p:spPr bwMode="auto">
            <a:xfrm>
              <a:off x="474" y="344"/>
              <a:ext cx="1487" cy="918"/>
            </a:xfrm>
            <a:custGeom>
              <a:avLst/>
              <a:gdLst>
                <a:gd name="T0" fmla="*/ 0 w 1049"/>
                <a:gd name="T1" fmla="*/ 492 h 747"/>
                <a:gd name="T2" fmla="*/ 1854 w 1049"/>
                <a:gd name="T3" fmla="*/ 1129 h 747"/>
                <a:gd name="T4" fmla="*/ 1888 w 1049"/>
                <a:gd name="T5" fmla="*/ 807 h 747"/>
                <a:gd name="T6" fmla="*/ 2109 w 1049"/>
                <a:gd name="T7" fmla="*/ 638 h 747"/>
                <a:gd name="T8" fmla="*/ 157 w 1049"/>
                <a:gd name="T9" fmla="*/ 0 h 747"/>
                <a:gd name="T10" fmla="*/ 0 w 1049"/>
                <a:gd name="T11" fmla="*/ 192 h 747"/>
                <a:gd name="T12" fmla="*/ 0 w 1049"/>
                <a:gd name="T13" fmla="*/ 492 h 747"/>
                <a:gd name="T14" fmla="*/ 0 w 1049"/>
                <a:gd name="T15" fmla="*/ 49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FFB8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144" name="Group 6"/>
            <p:cNvGrpSpPr>
              <a:grpSpLocks/>
            </p:cNvGrpSpPr>
            <p:nvPr/>
          </p:nvGrpSpPr>
          <p:grpSpPr bwMode="auto">
            <a:xfrm>
              <a:off x="123" y="148"/>
              <a:ext cx="2385" cy="1080"/>
              <a:chOff x="123" y="148"/>
              <a:chExt cx="2385" cy="1080"/>
            </a:xfrm>
          </p:grpSpPr>
          <p:sp>
            <p:nvSpPr>
              <p:cNvPr id="5145" name="Freeform 7"/>
              <p:cNvSpPr>
                <a:spLocks noChangeArrowheads="1"/>
              </p:cNvSpPr>
              <p:nvPr/>
            </p:nvSpPr>
            <p:spPr bwMode="auto">
              <a:xfrm>
                <a:off x="2005" y="934"/>
                <a:ext cx="211" cy="213"/>
              </a:xfrm>
              <a:custGeom>
                <a:avLst/>
                <a:gdLst>
                  <a:gd name="T0" fmla="*/ 218 w 150"/>
                  <a:gd name="T1" fmla="*/ 0 h 173"/>
                  <a:gd name="T2" fmla="*/ 80 w 150"/>
                  <a:gd name="T3" fmla="*/ 101 h 173"/>
                  <a:gd name="T4" fmla="*/ 0 w 150"/>
                  <a:gd name="T5" fmla="*/ 263 h 173"/>
                  <a:gd name="T6" fmla="*/ 159 w 150"/>
                  <a:gd name="T7" fmla="*/ 244 h 173"/>
                  <a:gd name="T8" fmla="*/ 205 w 150"/>
                  <a:gd name="T9" fmla="*/ 128 h 173"/>
                  <a:gd name="T10" fmla="*/ 298 w 150"/>
                  <a:gd name="T11" fmla="*/ 41 h 173"/>
                  <a:gd name="T12" fmla="*/ 218 w 150"/>
                  <a:gd name="T13" fmla="*/ 0 h 173"/>
                  <a:gd name="T14" fmla="*/ 21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6" name="Freeform 8"/>
              <p:cNvSpPr>
                <a:spLocks noChangeArrowheads="1"/>
              </p:cNvSpPr>
              <p:nvPr/>
            </p:nvSpPr>
            <p:spPr bwMode="auto">
              <a:xfrm>
                <a:off x="123" y="148"/>
                <a:ext cx="2385" cy="1080"/>
              </a:xfrm>
              <a:custGeom>
                <a:avLst/>
                <a:gdLst>
                  <a:gd name="T0" fmla="*/ 313 w 1684"/>
                  <a:gd name="T1" fmla="*/ 0 h 880"/>
                  <a:gd name="T2" fmla="*/ 126 w 1684"/>
                  <a:gd name="T3" fmla="*/ 79 h 880"/>
                  <a:gd name="T4" fmla="*/ 0 w 1684"/>
                  <a:gd name="T5" fmla="*/ 314 h 880"/>
                  <a:gd name="T6" fmla="*/ 135 w 1684"/>
                  <a:gd name="T7" fmla="*/ 540 h 880"/>
                  <a:gd name="T8" fmla="*/ 2372 w 1684"/>
                  <a:gd name="T9" fmla="*/ 1307 h 880"/>
                  <a:gd name="T10" fmla="*/ 2854 w 1684"/>
                  <a:gd name="T11" fmla="*/ 1259 h 880"/>
                  <a:gd name="T12" fmla="*/ 3243 w 1684"/>
                  <a:gd name="T13" fmla="*/ 1327 h 880"/>
                  <a:gd name="T14" fmla="*/ 3379 w 1684"/>
                  <a:gd name="T15" fmla="*/ 1219 h 880"/>
                  <a:gd name="T16" fmla="*/ 3014 w 1684"/>
                  <a:gd name="T17" fmla="*/ 1001 h 880"/>
                  <a:gd name="T18" fmla="*/ 2865 w 1684"/>
                  <a:gd name="T19" fmla="*/ 772 h 880"/>
                  <a:gd name="T20" fmla="*/ 2748 w 1684"/>
                  <a:gd name="T21" fmla="*/ 794 h 880"/>
                  <a:gd name="T22" fmla="*/ 2888 w 1684"/>
                  <a:gd name="T23" fmla="*/ 1001 h 880"/>
                  <a:gd name="T24" fmla="*/ 3167 w 1684"/>
                  <a:gd name="T25" fmla="*/ 1221 h 880"/>
                  <a:gd name="T26" fmla="*/ 2835 w 1684"/>
                  <a:gd name="T27" fmla="*/ 1187 h 880"/>
                  <a:gd name="T28" fmla="*/ 2446 w 1684"/>
                  <a:gd name="T29" fmla="*/ 1227 h 880"/>
                  <a:gd name="T30" fmla="*/ 2518 w 1684"/>
                  <a:gd name="T31" fmla="*/ 979 h 880"/>
                  <a:gd name="T32" fmla="*/ 2685 w 1684"/>
                  <a:gd name="T33" fmla="*/ 811 h 880"/>
                  <a:gd name="T34" fmla="*/ 2490 w 1684"/>
                  <a:gd name="T35" fmla="*/ 832 h 880"/>
                  <a:gd name="T36" fmla="*/ 2338 w 1684"/>
                  <a:gd name="T37" fmla="*/ 992 h 880"/>
                  <a:gd name="T38" fmla="*/ 2286 w 1684"/>
                  <a:gd name="T39" fmla="*/ 1193 h 880"/>
                  <a:gd name="T40" fmla="*/ 215 w 1684"/>
                  <a:gd name="T41" fmla="*/ 468 h 880"/>
                  <a:gd name="T42" fmla="*/ 160 w 1684"/>
                  <a:gd name="T43" fmla="*/ 324 h 880"/>
                  <a:gd name="T44" fmla="*/ 207 w 1684"/>
                  <a:gd name="T45" fmla="*/ 144 h 880"/>
                  <a:gd name="T46" fmla="*/ 435 w 1684"/>
                  <a:gd name="T47" fmla="*/ 0 h 880"/>
                  <a:gd name="T48" fmla="*/ 313 w 1684"/>
                  <a:gd name="T49" fmla="*/ 0 h 880"/>
                  <a:gd name="T50" fmla="*/ 31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7" name="Freeform 9"/>
              <p:cNvSpPr>
                <a:spLocks noChangeArrowheads="1"/>
              </p:cNvSpPr>
              <p:nvPr/>
            </p:nvSpPr>
            <p:spPr bwMode="auto">
              <a:xfrm>
                <a:off x="324" y="158"/>
                <a:ext cx="1685" cy="613"/>
              </a:xfrm>
              <a:custGeom>
                <a:avLst/>
                <a:gdLst>
                  <a:gd name="T0" fmla="*/ 201 w 1190"/>
                  <a:gd name="T1" fmla="*/ 0 h 500"/>
                  <a:gd name="T2" fmla="*/ 2387 w 1190"/>
                  <a:gd name="T3" fmla="*/ 738 h 500"/>
                  <a:gd name="T4" fmla="*/ 2158 w 1190"/>
                  <a:gd name="T5" fmla="*/ 753 h 500"/>
                  <a:gd name="T6" fmla="*/ 0 w 1190"/>
                  <a:gd name="T7" fmla="*/ 40 h 500"/>
                  <a:gd name="T8" fmla="*/ 201 w 1190"/>
                  <a:gd name="T9" fmla="*/ 0 h 500"/>
                  <a:gd name="T10" fmla="*/ 2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" name="Freeform 10"/>
              <p:cNvSpPr>
                <a:spLocks noChangeArrowheads="1"/>
              </p:cNvSpPr>
              <p:nvPr/>
            </p:nvSpPr>
            <p:spPr bwMode="auto">
              <a:xfrm>
                <a:off x="409" y="251"/>
                <a:ext cx="226" cy="409"/>
              </a:xfrm>
              <a:custGeom>
                <a:avLst/>
                <a:gdLst>
                  <a:gd name="T0" fmla="*/ 233 w 160"/>
                  <a:gd name="T1" fmla="*/ 0 h 335"/>
                  <a:gd name="T2" fmla="*/ 38 w 160"/>
                  <a:gd name="T3" fmla="*/ 159 h 335"/>
                  <a:gd name="T4" fmla="*/ 0 w 160"/>
                  <a:gd name="T5" fmla="*/ 343 h 335"/>
                  <a:gd name="T6" fmla="*/ 66 w 160"/>
                  <a:gd name="T7" fmla="*/ 469 h 335"/>
                  <a:gd name="T8" fmla="*/ 188 w 160"/>
                  <a:gd name="T9" fmla="*/ 501 h 335"/>
                  <a:gd name="T10" fmla="*/ 153 w 160"/>
                  <a:gd name="T11" fmla="*/ 230 h 335"/>
                  <a:gd name="T12" fmla="*/ 321 w 160"/>
                  <a:gd name="T13" fmla="*/ 26 h 335"/>
                  <a:gd name="T14" fmla="*/ 233 w 160"/>
                  <a:gd name="T15" fmla="*/ 0 h 335"/>
                  <a:gd name="T16" fmla="*/ 233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9" name="Freeform 11"/>
              <p:cNvSpPr>
                <a:spLocks noChangeArrowheads="1"/>
              </p:cNvSpPr>
              <p:nvPr/>
            </p:nvSpPr>
            <p:spPr bwMode="auto">
              <a:xfrm>
                <a:off x="846" y="536"/>
                <a:ext cx="690" cy="363"/>
              </a:xfrm>
              <a:custGeom>
                <a:avLst/>
                <a:gdLst>
                  <a:gd name="T0" fmla="*/ 28 w 489"/>
                  <a:gd name="T1" fmla="*/ 52 h 296"/>
                  <a:gd name="T2" fmla="*/ 319 w 489"/>
                  <a:gd name="T3" fmla="*/ 99 h 296"/>
                  <a:gd name="T4" fmla="*/ 646 w 489"/>
                  <a:gd name="T5" fmla="*/ 206 h 296"/>
                  <a:gd name="T6" fmla="*/ 878 w 489"/>
                  <a:gd name="T7" fmla="*/ 367 h 296"/>
                  <a:gd name="T8" fmla="*/ 650 w 489"/>
                  <a:gd name="T9" fmla="*/ 347 h 296"/>
                  <a:gd name="T10" fmla="*/ 277 w 489"/>
                  <a:gd name="T11" fmla="*/ 221 h 296"/>
                  <a:gd name="T12" fmla="*/ 100 w 489"/>
                  <a:gd name="T13" fmla="*/ 120 h 296"/>
                  <a:gd name="T14" fmla="*/ 213 w 489"/>
                  <a:gd name="T15" fmla="*/ 245 h 296"/>
                  <a:gd name="T16" fmla="*/ 542 w 489"/>
                  <a:gd name="T17" fmla="*/ 407 h 296"/>
                  <a:gd name="T18" fmla="*/ 928 w 489"/>
                  <a:gd name="T19" fmla="*/ 446 h 296"/>
                  <a:gd name="T20" fmla="*/ 975 w 489"/>
                  <a:gd name="T21" fmla="*/ 337 h 296"/>
                  <a:gd name="T22" fmla="*/ 786 w 489"/>
                  <a:gd name="T23" fmla="*/ 182 h 296"/>
                  <a:gd name="T24" fmla="*/ 339 w 489"/>
                  <a:gd name="T25" fmla="*/ 26 h 296"/>
                  <a:gd name="T26" fmla="*/ 0 w 489"/>
                  <a:gd name="T27" fmla="*/ 0 h 296"/>
                  <a:gd name="T28" fmla="*/ 28 w 489"/>
                  <a:gd name="T29" fmla="*/ 52 h 296"/>
                  <a:gd name="T30" fmla="*/ 28 w 489"/>
                  <a:gd name="T31" fmla="*/ 5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124" name="Group 12"/>
          <p:cNvGrpSpPr>
            <a:grpSpLocks/>
          </p:cNvGrpSpPr>
          <p:nvPr/>
        </p:nvGrpSpPr>
        <p:grpSpPr bwMode="auto">
          <a:xfrm>
            <a:off x="7797800" y="4318000"/>
            <a:ext cx="977900" cy="1157288"/>
            <a:chOff x="4912" y="2720"/>
            <a:chExt cx="616" cy="729"/>
          </a:xfrm>
        </p:grpSpPr>
        <p:sp>
          <p:nvSpPr>
            <p:cNvPr id="5132" name="Freeform 13"/>
            <p:cNvSpPr>
              <a:spLocks noChangeArrowheads="1"/>
            </p:cNvSpPr>
            <p:nvPr/>
          </p:nvSpPr>
          <p:spPr bwMode="auto">
            <a:xfrm rot="7320000">
              <a:off x="4910" y="2935"/>
              <a:ext cx="628" cy="292"/>
            </a:xfrm>
            <a:custGeom>
              <a:avLst/>
              <a:gdLst>
                <a:gd name="T0" fmla="*/ 497 w 794"/>
                <a:gd name="T1" fmla="*/ 197 h 414"/>
                <a:gd name="T2" fmla="*/ 445 w 794"/>
                <a:gd name="T3" fmla="*/ 159 h 414"/>
                <a:gd name="T4" fmla="*/ 348 w 794"/>
                <a:gd name="T5" fmla="*/ 105 h 414"/>
                <a:gd name="T6" fmla="*/ 44 w 794"/>
                <a:gd name="T7" fmla="*/ 0 h 414"/>
                <a:gd name="T8" fmla="*/ 14 w 794"/>
                <a:gd name="T9" fmla="*/ 10 h 414"/>
                <a:gd name="T10" fmla="*/ 0 w 794"/>
                <a:gd name="T11" fmla="*/ 42 h 414"/>
                <a:gd name="T12" fmla="*/ 17 w 794"/>
                <a:gd name="T13" fmla="*/ 78 h 414"/>
                <a:gd name="T14" fmla="*/ 358 w 794"/>
                <a:gd name="T15" fmla="*/ 204 h 414"/>
                <a:gd name="T16" fmla="*/ 432 w 794"/>
                <a:gd name="T17" fmla="*/ 196 h 414"/>
                <a:gd name="T18" fmla="*/ 492 w 794"/>
                <a:gd name="T19" fmla="*/ 207 h 414"/>
                <a:gd name="T20" fmla="*/ 497 w 794"/>
                <a:gd name="T21" fmla="*/ 197 h 414"/>
                <a:gd name="T22" fmla="*/ 497 w 794"/>
                <a:gd name="T23" fmla="*/ 197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3" name="Freeform 14"/>
            <p:cNvSpPr>
              <a:spLocks noChangeArrowheads="1"/>
            </p:cNvSpPr>
            <p:nvPr/>
          </p:nvSpPr>
          <p:spPr bwMode="auto">
            <a:xfrm rot="7320000">
              <a:off x="4895" y="2921"/>
              <a:ext cx="626" cy="289"/>
            </a:xfrm>
            <a:custGeom>
              <a:avLst/>
              <a:gdLst>
                <a:gd name="T0" fmla="*/ 21 w 1586"/>
                <a:gd name="T1" fmla="*/ 0 h 821"/>
                <a:gd name="T2" fmla="*/ 208 w 1586"/>
                <a:gd name="T3" fmla="*/ 64 h 821"/>
                <a:gd name="T4" fmla="*/ 223 w 1586"/>
                <a:gd name="T5" fmla="*/ 79 h 821"/>
                <a:gd name="T6" fmla="*/ 247 w 1586"/>
                <a:gd name="T7" fmla="*/ 99 h 821"/>
                <a:gd name="T8" fmla="*/ 244 w 1586"/>
                <a:gd name="T9" fmla="*/ 102 h 821"/>
                <a:gd name="T10" fmla="*/ 211 w 1586"/>
                <a:gd name="T11" fmla="*/ 98 h 821"/>
                <a:gd name="T12" fmla="*/ 179 w 1586"/>
                <a:gd name="T13" fmla="*/ 101 h 821"/>
                <a:gd name="T14" fmla="*/ 7 w 1586"/>
                <a:gd name="T15" fmla="*/ 37 h 821"/>
                <a:gd name="T16" fmla="*/ 0 w 1586"/>
                <a:gd name="T17" fmla="*/ 19 h 821"/>
                <a:gd name="T18" fmla="*/ 7 w 1586"/>
                <a:gd name="T19" fmla="*/ 4 h 821"/>
                <a:gd name="T20" fmla="*/ 21 w 1586"/>
                <a:gd name="T21" fmla="*/ 0 h 821"/>
                <a:gd name="T22" fmla="*/ 2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703D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4" name="Freeform 15"/>
            <p:cNvSpPr>
              <a:spLocks noChangeArrowheads="1"/>
            </p:cNvSpPr>
            <p:nvPr/>
          </p:nvSpPr>
          <p:spPr bwMode="auto">
            <a:xfrm rot="7320000">
              <a:off x="5000" y="2914"/>
              <a:ext cx="415" cy="264"/>
            </a:xfrm>
            <a:custGeom>
              <a:avLst/>
              <a:gdLst>
                <a:gd name="T0" fmla="*/ 0 w 1049"/>
                <a:gd name="T1" fmla="*/ 41 h 747"/>
                <a:gd name="T2" fmla="*/ 145 w 1049"/>
                <a:gd name="T3" fmla="*/ 94 h 747"/>
                <a:gd name="T4" fmla="*/ 147 w 1049"/>
                <a:gd name="T5" fmla="*/ 67 h 747"/>
                <a:gd name="T6" fmla="*/ 165 w 1049"/>
                <a:gd name="T7" fmla="*/ 53 h 747"/>
                <a:gd name="T8" fmla="*/ 12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FFB8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135" name="Group 16"/>
            <p:cNvGrpSpPr>
              <a:grpSpLocks/>
            </p:cNvGrpSpPr>
            <p:nvPr/>
          </p:nvGrpSpPr>
          <p:grpSpPr bwMode="auto">
            <a:xfrm>
              <a:off x="4912" y="2720"/>
              <a:ext cx="616" cy="729"/>
              <a:chOff x="4912" y="2720"/>
              <a:chExt cx="616" cy="729"/>
            </a:xfrm>
          </p:grpSpPr>
          <p:sp>
            <p:nvSpPr>
              <p:cNvPr id="5136" name="Freeform 17"/>
              <p:cNvSpPr>
                <a:spLocks noChangeArrowheads="1"/>
              </p:cNvSpPr>
              <p:nvPr/>
            </p:nvSpPr>
            <p:spPr bwMode="auto">
              <a:xfrm rot="7320000">
                <a:off x="4989" y="3191"/>
                <a:ext cx="58" cy="60"/>
              </a:xfrm>
              <a:custGeom>
                <a:avLst/>
                <a:gdLst>
                  <a:gd name="T0" fmla="*/ 17 w 150"/>
                  <a:gd name="T1" fmla="*/ 0 h 173"/>
                  <a:gd name="T2" fmla="*/ 6 w 150"/>
                  <a:gd name="T3" fmla="*/ 8 h 173"/>
                  <a:gd name="T4" fmla="*/ 0 w 150"/>
                  <a:gd name="T5" fmla="*/ 21 h 173"/>
                  <a:gd name="T6" fmla="*/ 12 w 150"/>
                  <a:gd name="T7" fmla="*/ 19 h 173"/>
                  <a:gd name="T8" fmla="*/ 16 w 150"/>
                  <a:gd name="T9" fmla="*/ 10 h 173"/>
                  <a:gd name="T10" fmla="*/ 23 w 150"/>
                  <a:gd name="T11" fmla="*/ 3 h 173"/>
                  <a:gd name="T12" fmla="*/ 17 w 150"/>
                  <a:gd name="T13" fmla="*/ 0 h 173"/>
                  <a:gd name="T14" fmla="*/ 1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7" name="Freeform 18"/>
              <p:cNvSpPr>
                <a:spLocks noChangeArrowheads="1"/>
              </p:cNvSpPr>
              <p:nvPr/>
            </p:nvSpPr>
            <p:spPr bwMode="auto">
              <a:xfrm rot="7320000">
                <a:off x="4889" y="2930"/>
                <a:ext cx="666" cy="310"/>
              </a:xfrm>
              <a:custGeom>
                <a:avLst/>
                <a:gdLst>
                  <a:gd name="T0" fmla="*/ 25 w 1684"/>
                  <a:gd name="T1" fmla="*/ 0 h 880"/>
                  <a:gd name="T2" fmla="*/ 10 w 1684"/>
                  <a:gd name="T3" fmla="*/ 6 h 880"/>
                  <a:gd name="T4" fmla="*/ 0 w 1684"/>
                  <a:gd name="T5" fmla="*/ 26 h 880"/>
                  <a:gd name="T6" fmla="*/ 11 w 1684"/>
                  <a:gd name="T7" fmla="*/ 45 h 880"/>
                  <a:gd name="T8" fmla="*/ 185 w 1684"/>
                  <a:gd name="T9" fmla="*/ 108 h 880"/>
                  <a:gd name="T10" fmla="*/ 223 w 1684"/>
                  <a:gd name="T11" fmla="*/ 104 h 880"/>
                  <a:gd name="T12" fmla="*/ 253 w 1684"/>
                  <a:gd name="T13" fmla="*/ 110 h 880"/>
                  <a:gd name="T14" fmla="*/ 264 w 1684"/>
                  <a:gd name="T15" fmla="*/ 101 h 880"/>
                  <a:gd name="T16" fmla="*/ 235 w 1684"/>
                  <a:gd name="T17" fmla="*/ 83 h 880"/>
                  <a:gd name="T18" fmla="*/ 224 w 1684"/>
                  <a:gd name="T19" fmla="*/ 64 h 880"/>
                  <a:gd name="T20" fmla="*/ 214 w 1684"/>
                  <a:gd name="T21" fmla="*/ 66 h 880"/>
                  <a:gd name="T22" fmla="*/ 225 w 1684"/>
                  <a:gd name="T23" fmla="*/ 83 h 880"/>
                  <a:gd name="T24" fmla="*/ 247 w 1684"/>
                  <a:gd name="T25" fmla="*/ 101 h 880"/>
                  <a:gd name="T26" fmla="*/ 221 w 1684"/>
                  <a:gd name="T27" fmla="*/ 98 h 880"/>
                  <a:gd name="T28" fmla="*/ 191 w 1684"/>
                  <a:gd name="T29" fmla="*/ 101 h 880"/>
                  <a:gd name="T30" fmla="*/ 197 w 1684"/>
                  <a:gd name="T31" fmla="*/ 81 h 880"/>
                  <a:gd name="T32" fmla="*/ 210 w 1684"/>
                  <a:gd name="T33" fmla="*/ 67 h 880"/>
                  <a:gd name="T34" fmla="*/ 195 w 1684"/>
                  <a:gd name="T35" fmla="*/ 69 h 880"/>
                  <a:gd name="T36" fmla="*/ 182 w 1684"/>
                  <a:gd name="T37" fmla="*/ 82 h 880"/>
                  <a:gd name="T38" fmla="*/ 178 w 1684"/>
                  <a:gd name="T39" fmla="*/ 99 h 880"/>
                  <a:gd name="T40" fmla="*/ 17 w 1684"/>
                  <a:gd name="T41" fmla="*/ 39 h 880"/>
                  <a:gd name="T42" fmla="*/ 13 w 1684"/>
                  <a:gd name="T43" fmla="*/ 27 h 880"/>
                  <a:gd name="T44" fmla="*/ 16 w 1684"/>
                  <a:gd name="T45" fmla="*/ 12 h 880"/>
                  <a:gd name="T46" fmla="*/ 34 w 1684"/>
                  <a:gd name="T47" fmla="*/ 0 h 880"/>
                  <a:gd name="T48" fmla="*/ 25 w 1684"/>
                  <a:gd name="T49" fmla="*/ 0 h 880"/>
                  <a:gd name="T50" fmla="*/ 25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8" name="Freeform 19"/>
              <p:cNvSpPr>
                <a:spLocks noChangeArrowheads="1"/>
              </p:cNvSpPr>
              <p:nvPr/>
            </p:nvSpPr>
            <p:spPr bwMode="auto">
              <a:xfrm rot="7320000">
                <a:off x="5063" y="2996"/>
                <a:ext cx="471" cy="175"/>
              </a:xfrm>
              <a:custGeom>
                <a:avLst/>
                <a:gdLst>
                  <a:gd name="T0" fmla="*/ 16 w 1190"/>
                  <a:gd name="T1" fmla="*/ 0 h 500"/>
                  <a:gd name="T2" fmla="*/ 187 w 1190"/>
                  <a:gd name="T3" fmla="*/ 60 h 500"/>
                  <a:gd name="T4" fmla="*/ 169 w 1190"/>
                  <a:gd name="T5" fmla="*/ 62 h 500"/>
                  <a:gd name="T6" fmla="*/ 0 w 1190"/>
                  <a:gd name="T7" fmla="*/ 4 h 500"/>
                  <a:gd name="T8" fmla="*/ 16 w 1190"/>
                  <a:gd name="T9" fmla="*/ 0 h 500"/>
                  <a:gd name="T10" fmla="*/ 1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9" name="Freeform 20"/>
              <p:cNvSpPr>
                <a:spLocks noChangeArrowheads="1"/>
              </p:cNvSpPr>
              <p:nvPr/>
            </p:nvSpPr>
            <p:spPr bwMode="auto">
              <a:xfrm rot="7320000">
                <a:off x="5365" y="2874"/>
                <a:ext cx="62" cy="117"/>
              </a:xfrm>
              <a:custGeom>
                <a:avLst/>
                <a:gdLst>
                  <a:gd name="T0" fmla="*/ 18 w 160"/>
                  <a:gd name="T1" fmla="*/ 0 h 335"/>
                  <a:gd name="T2" fmla="*/ 3 w 160"/>
                  <a:gd name="T3" fmla="*/ 13 h 335"/>
                  <a:gd name="T4" fmla="*/ 0 w 160"/>
                  <a:gd name="T5" fmla="*/ 28 h 335"/>
                  <a:gd name="T6" fmla="*/ 5 w 160"/>
                  <a:gd name="T7" fmla="*/ 39 h 335"/>
                  <a:gd name="T8" fmla="*/ 14 w 160"/>
                  <a:gd name="T9" fmla="*/ 41 h 335"/>
                  <a:gd name="T10" fmla="*/ 12 w 160"/>
                  <a:gd name="T11" fmla="*/ 19 h 335"/>
                  <a:gd name="T12" fmla="*/ 24 w 160"/>
                  <a:gd name="T13" fmla="*/ 2 h 335"/>
                  <a:gd name="T14" fmla="*/ 18 w 160"/>
                  <a:gd name="T15" fmla="*/ 0 h 335"/>
                  <a:gd name="T16" fmla="*/ 1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0" name="Freeform 21"/>
              <p:cNvSpPr>
                <a:spLocks noChangeArrowheads="1"/>
              </p:cNvSpPr>
              <p:nvPr/>
            </p:nvSpPr>
            <p:spPr bwMode="auto">
              <a:xfrm rot="7320000">
                <a:off x="5138" y="2998"/>
                <a:ext cx="192" cy="103"/>
              </a:xfrm>
              <a:custGeom>
                <a:avLst/>
                <a:gdLst>
                  <a:gd name="T0" fmla="*/ 2 w 489"/>
                  <a:gd name="T1" fmla="*/ 4 h 296"/>
                  <a:gd name="T2" fmla="*/ 25 w 489"/>
                  <a:gd name="T3" fmla="*/ 8 h 296"/>
                  <a:gd name="T4" fmla="*/ 50 w 489"/>
                  <a:gd name="T5" fmla="*/ 17 h 296"/>
                  <a:gd name="T6" fmla="*/ 68 w 489"/>
                  <a:gd name="T7" fmla="*/ 30 h 296"/>
                  <a:gd name="T8" fmla="*/ 51 w 489"/>
                  <a:gd name="T9" fmla="*/ 28 h 296"/>
                  <a:gd name="T10" fmla="*/ 22 w 489"/>
                  <a:gd name="T11" fmla="*/ 18 h 296"/>
                  <a:gd name="T12" fmla="*/ 8 w 489"/>
                  <a:gd name="T13" fmla="*/ 10 h 296"/>
                  <a:gd name="T14" fmla="*/ 16 w 489"/>
                  <a:gd name="T15" fmla="*/ 20 h 296"/>
                  <a:gd name="T16" fmla="*/ 42 w 489"/>
                  <a:gd name="T17" fmla="*/ 33 h 296"/>
                  <a:gd name="T18" fmla="*/ 72 w 489"/>
                  <a:gd name="T19" fmla="*/ 36 h 296"/>
                  <a:gd name="T20" fmla="*/ 76 w 489"/>
                  <a:gd name="T21" fmla="*/ 27 h 296"/>
                  <a:gd name="T22" fmla="*/ 61 w 489"/>
                  <a:gd name="T23" fmla="*/ 15 h 296"/>
                  <a:gd name="T24" fmla="*/ 26 w 489"/>
                  <a:gd name="T25" fmla="*/ 2 h 296"/>
                  <a:gd name="T26" fmla="*/ 0 w 489"/>
                  <a:gd name="T27" fmla="*/ 0 h 296"/>
                  <a:gd name="T28" fmla="*/ 2 w 489"/>
                  <a:gd name="T29" fmla="*/ 4 h 296"/>
                  <a:gd name="T30" fmla="*/ 2 w 489"/>
                  <a:gd name="T31" fmla="*/ 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125" name="Freeform 22"/>
          <p:cNvSpPr>
            <a:spLocks noChangeArrowheads="1"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056447500 w 4288"/>
              <a:gd name="T3" fmla="*/ 645160443 h 459"/>
              <a:gd name="T4" fmla="*/ 2147483647 w 4288"/>
              <a:gd name="T5" fmla="*/ 362902749 h 459"/>
              <a:gd name="T6" fmla="*/ 2147483647 w 4288"/>
              <a:gd name="T7" fmla="*/ 947579400 h 459"/>
              <a:gd name="T8" fmla="*/ 2147483647 w 4288"/>
              <a:gd name="T9" fmla="*/ 383064013 h 459"/>
              <a:gd name="T10" fmla="*/ 2147483647 w 4288"/>
              <a:gd name="T11" fmla="*/ 1149192039 h 459"/>
              <a:gd name="T12" fmla="*/ 2147483647 w 4288"/>
              <a:gd name="T13" fmla="*/ 342741485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320">
            <a:solidFill>
              <a:srgbClr val="703D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Freeform 23"/>
          <p:cNvSpPr>
            <a:spLocks noChangeArrowheads="1"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80645000 h 240"/>
              <a:gd name="T2" fmla="*/ 705643750 w 560"/>
              <a:gd name="T3" fmla="*/ 362902500 h 240"/>
              <a:gd name="T4" fmla="*/ 1129030000 w 560"/>
              <a:gd name="T5" fmla="*/ 40322500 h 240"/>
              <a:gd name="T6" fmla="*/ 1411287500 w 560"/>
              <a:gd name="T7" fmla="*/ 6048375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48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352425"/>
            <a:ext cx="6869113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5128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4613" cy="423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5129" name="Text Box 26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Text Box 27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8" name="Rectangle 2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6EC29F82-E8C6-43EE-A251-7C1A5D5FF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/>
          <p:cNvGrpSpPr>
            <a:grpSpLocks/>
          </p:cNvGrpSpPr>
          <p:nvPr/>
        </p:nvGrpSpPr>
        <p:grpSpPr bwMode="auto">
          <a:xfrm>
            <a:off x="-3222625" y="304800"/>
            <a:ext cx="11907838" cy="4722813"/>
            <a:chOff x="-2030" y="192"/>
            <a:chExt cx="7501" cy="2975"/>
          </a:xfrm>
        </p:grpSpPr>
        <p:sp>
          <p:nvSpPr>
            <p:cNvPr id="6152" name="Line 2"/>
            <p:cNvSpPr>
              <a:spLocks noChangeShapeType="1"/>
            </p:cNvSpPr>
            <p:nvPr/>
          </p:nvSpPr>
          <p:spPr bwMode="auto">
            <a:xfrm>
              <a:off x="912" y="1584"/>
              <a:ext cx="4559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" name="Freeform 3"/>
            <p:cNvSpPr>
              <a:spLocks noChangeArrowheads="1"/>
            </p:cNvSpPr>
            <p:nvPr/>
          </p:nvSpPr>
          <p:spPr bwMode="auto">
            <a:xfrm>
              <a:off x="-1584" y="864"/>
              <a:ext cx="2303" cy="2303"/>
            </a:xfrm>
            <a:custGeom>
              <a:avLst/>
              <a:gdLst>
                <a:gd name="T0" fmla="*/ 57 w 64000"/>
                <a:gd name="T1" fmla="*/ -38 h 64000"/>
                <a:gd name="T2" fmla="*/ 83 w 64000"/>
                <a:gd name="T3" fmla="*/ 0 h 64000"/>
                <a:gd name="T4" fmla="*/ 57 w 64000"/>
                <a:gd name="T5" fmla="*/ 38 h 64000"/>
                <a:gd name="T6" fmla="*/ 57 w 64000"/>
                <a:gd name="T7" fmla="*/ 38 h 64000"/>
                <a:gd name="T8" fmla="*/ 57 w 64000"/>
                <a:gd name="T9" fmla="*/ 38 h 64000"/>
                <a:gd name="T10" fmla="*/ 57 w 64000"/>
                <a:gd name="T11" fmla="*/ 38 h 64000"/>
                <a:gd name="T12" fmla="*/ 57 w 64000"/>
                <a:gd name="T13" fmla="*/ -38 h 64000"/>
                <a:gd name="T14" fmla="*/ 57 w 64000"/>
                <a:gd name="T15" fmla="*/ -38 h 64000"/>
                <a:gd name="T16" fmla="*/ 57 w 64000"/>
                <a:gd name="T17" fmla="*/ -3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75 w 64000"/>
                <a:gd name="T28" fmla="*/ -29652 h 64000"/>
                <a:gd name="T29" fmla="*/ 44075 w 64000"/>
                <a:gd name="T30" fmla="*/ 2965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-21453" y="2368"/>
                  </a:moveTo>
                  <a:cubicBezTo>
                    <a:pt x="-9409" y="7280"/>
                    <a:pt x="-1536" y="18993"/>
                    <a:pt x="-1536" y="32000"/>
                  </a:cubicBezTo>
                  <a:cubicBezTo>
                    <a:pt x="-1536" y="-20530"/>
                    <a:pt x="-9409" y="-8817"/>
                    <a:pt x="-21453" y="-3905"/>
                  </a:cubicBezTo>
                  <a:cubicBezTo>
                    <a:pt x="-21454" y="-3905"/>
                    <a:pt x="-21454" y="-3905"/>
                    <a:pt x="-21454" y="-3905"/>
                  </a:cubicBezTo>
                  <a:lnTo>
                    <a:pt x="-21453" y="-3904"/>
                  </a:lnTo>
                  <a:lnTo>
                    <a:pt x="-21453" y="2368"/>
                  </a:lnTo>
                  <a:lnTo>
                    <a:pt x="-21454" y="2368"/>
                  </a:lnTo>
                  <a:cubicBezTo>
                    <a:pt x="-21454" y="2368"/>
                    <a:pt x="-21454" y="2368"/>
                    <a:pt x="-21453" y="2368"/>
                  </a:cubicBezTo>
                  <a:close/>
                </a:path>
              </a:pathLst>
            </a:custGeom>
            <a:solidFill>
              <a:srgbClr val="99CC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4" name="Freeform 4"/>
            <p:cNvSpPr>
              <a:spLocks noChangeArrowheads="1"/>
            </p:cNvSpPr>
            <p:nvPr/>
          </p:nvSpPr>
          <p:spPr bwMode="auto">
            <a:xfrm>
              <a:off x="-2030" y="192"/>
              <a:ext cx="2543" cy="2543"/>
            </a:xfrm>
            <a:custGeom>
              <a:avLst/>
              <a:gdLst>
                <a:gd name="T0" fmla="*/ 81 w 64000"/>
                <a:gd name="T1" fmla="*/ -41 h 64000"/>
                <a:gd name="T2" fmla="*/ 101 w 64000"/>
                <a:gd name="T3" fmla="*/ 0 h 64000"/>
                <a:gd name="T4" fmla="*/ 81 w 64000"/>
                <a:gd name="T5" fmla="*/ 41 h 64000"/>
                <a:gd name="T6" fmla="*/ 81 w 64000"/>
                <a:gd name="T7" fmla="*/ 41 h 64000"/>
                <a:gd name="T8" fmla="*/ 81 w 64000"/>
                <a:gd name="T9" fmla="*/ 41 h 64000"/>
                <a:gd name="T10" fmla="*/ 81 w 64000"/>
                <a:gd name="T11" fmla="*/ 41 h 64000"/>
                <a:gd name="T12" fmla="*/ 81 w 64000"/>
                <a:gd name="T13" fmla="*/ -41 h 64000"/>
                <a:gd name="T14" fmla="*/ 81 w 64000"/>
                <a:gd name="T15" fmla="*/ -41 h 64000"/>
                <a:gd name="T16" fmla="*/ 81 w 64000"/>
                <a:gd name="T17" fmla="*/ -4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89 w 64000"/>
                <a:gd name="T28" fmla="*/ -25771 h 64000"/>
                <a:gd name="T29" fmla="*/ 50989 w 64000"/>
                <a:gd name="T30" fmla="*/ 2577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-14542" y="6246"/>
                  </a:moveTo>
                  <a:cubicBezTo>
                    <a:pt x="-6364" y="12279"/>
                    <a:pt x="-1536" y="21837"/>
                    <a:pt x="-1536" y="32000"/>
                  </a:cubicBezTo>
                  <a:cubicBezTo>
                    <a:pt x="-1536" y="-23374"/>
                    <a:pt x="-6364" y="-13816"/>
                    <a:pt x="-14542" y="-7783"/>
                  </a:cubicBezTo>
                  <a:cubicBezTo>
                    <a:pt x="-14543" y="-7783"/>
                    <a:pt x="-14543" y="-7783"/>
                    <a:pt x="-14543" y="-7783"/>
                  </a:cubicBezTo>
                  <a:lnTo>
                    <a:pt x="-14542" y="-7782"/>
                  </a:lnTo>
                  <a:lnTo>
                    <a:pt x="-14542" y="6246"/>
                  </a:lnTo>
                  <a:lnTo>
                    <a:pt x="-14543" y="6246"/>
                  </a:lnTo>
                  <a:cubicBezTo>
                    <a:pt x="-14543" y="6246"/>
                    <a:pt x="-14543" y="6246"/>
                    <a:pt x="-14542" y="6246"/>
                  </a:cubicBez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252413"/>
            <a:ext cx="7312025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2025" cy="411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BC42750-BDDB-46F7-A1CA-6A1ADAC88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7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ovepetersburg.ru/sights/category/236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990600" y="0"/>
            <a:ext cx="64008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sz="200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Государственное бюджетное общеобразовательный </a:t>
            </a:r>
            <a:br>
              <a:rPr lang="ru-RU" sz="200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учреждение Самарской области средняя </a:t>
            </a:r>
            <a:br>
              <a:rPr lang="ru-RU" sz="200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общеобразовательная школа </a:t>
            </a:r>
            <a:br>
              <a:rPr lang="ru-RU" sz="200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«Центр образования» пос. Варламово </a:t>
            </a:r>
            <a:br>
              <a:rPr lang="ru-RU" sz="200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муниципального района Сызранский </a:t>
            </a:r>
            <a:br>
              <a:rPr lang="ru-RU" sz="200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Самарской области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295400" y="2362200"/>
            <a:ext cx="64008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900"/>
              </a:spcBef>
              <a:buClrTx/>
              <a:buSzPct val="80000"/>
              <a:buFontTx/>
              <a:buNone/>
              <a:defRPr/>
            </a:pPr>
            <a:r>
              <a:rPr lang="ru-RU" sz="3600" dirty="0" smtClean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  на тему: </a:t>
            </a:r>
          </a:p>
          <a:p>
            <a:pPr algn="ctr">
              <a:lnSpc>
                <a:spcPct val="90000"/>
              </a:lnSpc>
              <a:spcBef>
                <a:spcPts val="900"/>
              </a:spcBef>
              <a:buClrTx/>
              <a:buSzPct val="80000"/>
              <a:buFontTx/>
              <a:buNone/>
              <a:defRPr/>
            </a:pPr>
            <a:r>
              <a:rPr lang="ru-RU" sz="3600" dirty="0" smtClean="0">
                <a:solidFill>
                  <a:srgbClr val="008A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Санкт-Петербург                                 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buClrTx/>
              <a:buSzPct val="80000"/>
              <a:buFontTx/>
              <a:buNone/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Выполнила: ученица 4 «А» класса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buClrTx/>
              <a:buSzPct val="80000"/>
              <a:buFontTx/>
              <a:buNone/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Колесникова Мария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buClrTx/>
              <a:buSzPct val="80000"/>
              <a:buFontTx/>
              <a:buNone/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Проверил: Сомова Р.В.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685800" y="150813"/>
            <a:ext cx="68707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000000"/>
                </a:solidFill>
                <a:latin typeface="Comic Sans MS" pitchFamily="64" charset="0"/>
              </a:rPr>
              <a:t>Крейсер Аврора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800"/>
              </a:spcBef>
              <a:buFont typeface="Comic Sans MS" pitchFamily="6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  <a:latin typeface="Comic Sans MS" pitchFamily="64" charset="0"/>
              </a:rPr>
              <a:t>Крейсер Аврора находящийся на</a:t>
            </a:r>
          </a:p>
          <a:p>
            <a:pPr marL="341313" indent="-341313">
              <a:spcBef>
                <a:spcPts val="8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  <a:latin typeface="Comic Sans MS" pitchFamily="64" charset="0"/>
              </a:rPr>
              <a:t>вечной стоянке у Петроградской набережной, стал символом города</a:t>
            </a:r>
          </a:p>
          <a:p>
            <a:pPr marL="341313" indent="-341313">
              <a:spcBef>
                <a:spcPts val="8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  <a:latin typeface="Comic Sans MS" pitchFamily="64" charset="0"/>
              </a:rPr>
              <a:t>трёх революций.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762000"/>
            <a:ext cx="5638800" cy="441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685800" y="150813"/>
            <a:ext cx="68707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000000"/>
                </a:solidFill>
                <a:latin typeface="Comic Sans MS" pitchFamily="64" charset="0"/>
              </a:rPr>
              <a:t>Ораниенбаун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Comic Sans MS" pitchFamily="6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>
                <a:solidFill>
                  <a:srgbClr val="000000"/>
                </a:solidFill>
                <a:latin typeface="Comic Sans MS" pitchFamily="64" charset="0"/>
              </a:rPr>
              <a:t>Ораниенбаум (с 1948 г. - Ломоносов) - пригород Петербурга, основанный в 1710 году на южном берегу Финского залива, когда здесь началось строительство усадьбы А. Д. Меншикова. Название было заимствовано из топонимии Германии (Ораниенбаум в княжестве Анхальт) просто как «красивое» название в духе моды петровской эпохи. </a:t>
            </a:r>
            <a:br>
              <a:rPr lang="ru-RU" sz="2400">
                <a:solidFill>
                  <a:srgbClr val="000000"/>
                </a:solidFill>
                <a:latin typeface="Comic Sans MS" pitchFamily="64" charset="0"/>
              </a:rPr>
            </a:br>
            <a:endParaRPr lang="ru-RU" sz="2400">
              <a:solidFill>
                <a:srgbClr val="000000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685800" y="150813"/>
            <a:ext cx="68707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000000"/>
                </a:solidFill>
                <a:latin typeface="Comic Sans MS" pitchFamily="64" charset="0"/>
              </a:rPr>
              <a:t>Медный всадник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Comic Sans MS" pitchFamily="6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  <a:latin typeface="Comic Sans MS" pitchFamily="64" charset="0"/>
              </a:rPr>
              <a:t>Инициатива создания памятника Петру I принадлежит Екатерине II. Гигантской гранитной глыбе из гром-камня весом 1600т, найденной на берегу Финского залива,придал форму скалы арх.Ю.Фельтен,под наблюдением которого проводилась и установка монумента. На постаменте надписи на русском и латинском языках: «Петру ПервомуЕкатерина Вторая».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52400"/>
            <a:ext cx="5867400" cy="632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685800" y="150813"/>
            <a:ext cx="68707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000000"/>
                </a:solidFill>
                <a:latin typeface="Comic Sans MS" pitchFamily="64" charset="0"/>
              </a:rPr>
              <a:t>Исаакиевский собор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500"/>
              </a:spcBef>
              <a:buFont typeface="Comic Sans MS" pitchFamily="6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b="1">
                <a:solidFill>
                  <a:srgbClr val="000000"/>
                </a:solidFill>
                <a:latin typeface="Comic Sans MS" pitchFamily="64" charset="0"/>
              </a:rPr>
              <a:t>Исаакиевский собор</a:t>
            </a:r>
            <a:r>
              <a:rPr lang="ru-RU" sz="2000">
                <a:solidFill>
                  <a:srgbClr val="000000"/>
                </a:solidFill>
                <a:latin typeface="Comic Sans MS" pitchFamily="64" charset="0"/>
              </a:rPr>
              <a:t> является одной из главных высотных доминант Санкт-Петербурга и символом Северной столицы. Построенный в первой половине 19 века, Собор стал олицетворением духовной силы Российской империи, которая в это время находилась на историческом пике своего могущества, победив «великую армию» Наполеона и став на три десятилетия сильнейшей европейской державой. Исаакиевский собор - это больше чем культовое сооружение, это – памятник великой эпохе, вобравший в себя самые лучшие достижения и высочайшие душевные порывы всего нашего Отечества.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33575" y="1704975"/>
            <a:ext cx="5276850" cy="344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685800" y="150813"/>
            <a:ext cx="68707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000000"/>
                </a:solidFill>
                <a:latin typeface="Comic Sans MS" pitchFamily="64" charset="0"/>
              </a:rPr>
              <a:t>Эрмитаж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Comic Sans MS" pitchFamily="6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>
                <a:solidFill>
                  <a:srgbClr val="000000"/>
                </a:solidFill>
                <a:latin typeface="Comic Sans MS" pitchFamily="64" charset="0"/>
              </a:rPr>
              <a:t>Когда в 1852 г. </a:t>
            </a:r>
            <a:r>
              <a:rPr lang="ru-RU" sz="2400">
                <a:solidFill>
                  <a:srgbClr val="00B200"/>
                </a:solidFill>
                <a:latin typeface="Comic Sans MS" pitchFamily="64" charset="0"/>
                <a:hlinkClick r:id="rId3"/>
              </a:rPr>
              <a:t>Эрмитаж</a:t>
            </a:r>
            <a:r>
              <a:rPr lang="ru-RU" sz="2400">
                <a:solidFill>
                  <a:srgbClr val="000000"/>
                </a:solidFill>
                <a:latin typeface="Comic Sans MS" pitchFamily="64" charset="0"/>
              </a:rPr>
              <a:t> открылся для публики, это был единственный европейский музей за пределами Англии, располагавший коллекцией английской живописи (залы 298–300). Ядро данного собрания — знаменитая коллекция сэра Роберта Уолпола, которую Екатерина Великая купила у его беспутного внука-наследника за ничтожную сумму — 40 000 фунтов стерлингов. Дата основания -1764г.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Comic Sans MS" pitchFamily="6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>
                <a:solidFill>
                  <a:srgbClr val="000000"/>
                </a:solidFill>
                <a:latin typeface="Comic Sans MS" pitchFamily="64" charset="0"/>
              </a:rPr>
              <a:t>Государственный Эрмитаж- сокровищница мирового искусства.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00200" y="1143000"/>
            <a:ext cx="541020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685800" y="150813"/>
            <a:ext cx="68707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000000"/>
                </a:solidFill>
                <a:latin typeface="Comic Sans MS" pitchFamily="64" charset="0"/>
              </a:rPr>
              <a:t>Актуальность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800"/>
              </a:spcBef>
              <a:buFont typeface="Comic Sans MS" pitchFamily="6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  <a:latin typeface="Comic Sans MS" pitchFamily="64" charset="0"/>
              </a:rPr>
              <a:t>Изучить историю родной страны, посещая интересные места.</a:t>
            </a:r>
          </a:p>
          <a:p>
            <a:pPr marL="341313" indent="-341313">
              <a:spcBef>
                <a:spcPts val="800"/>
              </a:spcBef>
              <a:buFont typeface="Comic Sans MS" pitchFamily="6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3200">
              <a:solidFill>
                <a:srgbClr val="000000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>
                <a:solidFill>
                  <a:srgbClr val="006666"/>
                </a:solidFill>
              </a:rPr>
              <a:t>Достропримечательности </a:t>
            </a:r>
            <a:br>
              <a:rPr lang="ru-RU" sz="3200">
                <a:solidFill>
                  <a:srgbClr val="006666"/>
                </a:solidFill>
              </a:rPr>
            </a:br>
            <a:r>
              <a:rPr lang="ru-RU" sz="3200">
                <a:solidFill>
                  <a:srgbClr val="006666"/>
                </a:solidFill>
              </a:rPr>
              <a:t>Санкт-Петербурга 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370013" y="1827213"/>
            <a:ext cx="7313612" cy="417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900">
                <a:solidFill>
                  <a:srgbClr val="000000"/>
                </a:solidFill>
                <a:latin typeface="Verdana" pitchFamily="32" charset="0"/>
              </a:rPr>
              <a:t>Разводные мосты ночью</a:t>
            </a:r>
          </a:p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900">
                <a:solidFill>
                  <a:srgbClr val="000000"/>
                </a:solidFill>
                <a:latin typeface="Verdana" pitchFamily="32" charset="0"/>
              </a:rPr>
              <a:t>Фонтаны Петергофа</a:t>
            </a:r>
          </a:p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900">
                <a:solidFill>
                  <a:srgbClr val="000000"/>
                </a:solidFill>
                <a:latin typeface="Verdana" pitchFamily="32" charset="0"/>
              </a:rPr>
              <a:t>Памятник Чижику-Пыжика</a:t>
            </a:r>
          </a:p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900">
                <a:solidFill>
                  <a:srgbClr val="000000"/>
                </a:solidFill>
                <a:latin typeface="Verdana" pitchFamily="32" charset="0"/>
              </a:rPr>
              <a:t>Крейсер Аврора</a:t>
            </a:r>
          </a:p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900">
                <a:solidFill>
                  <a:srgbClr val="000000"/>
                </a:solidFill>
                <a:latin typeface="Verdana" pitchFamily="32" charset="0"/>
              </a:rPr>
              <a:t>Вход в Зимний дворец</a:t>
            </a:r>
          </a:p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900">
                <a:solidFill>
                  <a:srgbClr val="000000"/>
                </a:solidFill>
                <a:latin typeface="Verdana" pitchFamily="32" charset="0"/>
              </a:rPr>
              <a:t>Царское село-Екатерининский дворец</a:t>
            </a:r>
          </a:p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900">
              <a:solidFill>
                <a:srgbClr val="000000"/>
              </a:solidFill>
              <a:latin typeface="Verdan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>
                <a:solidFill>
                  <a:srgbClr val="006666"/>
                </a:solidFill>
              </a:rPr>
              <a:t>Разводные мосты ночью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00200" y="1981200"/>
            <a:ext cx="60960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>
                <a:solidFill>
                  <a:srgbClr val="006666"/>
                </a:solidFill>
              </a:rPr>
              <a:t>     ФОНТАНЫ ПЕТЕРГОФА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7800" y="1524000"/>
            <a:ext cx="6419850" cy="4972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>
                <a:solidFill>
                  <a:srgbClr val="006666"/>
                </a:solidFill>
              </a:rPr>
              <a:t>    Памятник Чижику-Пыжику 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>
                <a:solidFill>
                  <a:srgbClr val="006666"/>
                </a:solidFill>
              </a:rPr>
              <a:t>Крейсер Аврора ночью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71600" y="1600200"/>
            <a:ext cx="6667500" cy="4905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>
                <a:solidFill>
                  <a:srgbClr val="006666"/>
                </a:solidFill>
              </a:rPr>
              <a:t>Вход в Зимний дворец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1676400"/>
            <a:ext cx="6667500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>
                <a:solidFill>
                  <a:srgbClr val="006666"/>
                </a:solidFill>
              </a:rPr>
              <a:t>Царское село –Екатерининский дворец.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86000"/>
            <a:ext cx="6191250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>
                <a:solidFill>
                  <a:srgbClr val="006666"/>
                </a:solidFill>
              </a:rPr>
              <a:t>    Источники информации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900">
                <a:solidFill>
                  <a:srgbClr val="000000"/>
                </a:solidFill>
                <a:latin typeface="Verdana" pitchFamily="32" charset="0"/>
              </a:rPr>
              <a:t>Расскажи мне… об эрмитаже О.Шаповалова</a:t>
            </a:r>
          </a:p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900">
                <a:solidFill>
                  <a:srgbClr val="000000"/>
                </a:solidFill>
                <a:latin typeface="Verdana" pitchFamily="32" charset="0"/>
              </a:rPr>
              <a:t>Ораниенбаум</a:t>
            </a:r>
          </a:p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900">
                <a:solidFill>
                  <a:srgbClr val="000000"/>
                </a:solidFill>
                <a:latin typeface="Verdana" pitchFamily="32" charset="0"/>
              </a:rPr>
              <a:t>Царское село</a:t>
            </a:r>
          </a:p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900">
                <a:solidFill>
                  <a:srgbClr val="000000"/>
                </a:solidFill>
                <a:latin typeface="Verdana" pitchFamily="32" charset="0"/>
              </a:rPr>
              <a:t>Фонтаны Петергофа</a:t>
            </a:r>
          </a:p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900">
                <a:solidFill>
                  <a:srgbClr val="000000"/>
                </a:solidFill>
                <a:latin typeface="Verdana" pitchFamily="32" charset="0"/>
              </a:rPr>
              <a:t>Санкт-Петербург</a:t>
            </a:r>
          </a:p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900">
                <a:solidFill>
                  <a:srgbClr val="000000"/>
                </a:solidFill>
                <a:latin typeface="Verdana" pitchFamily="32" charset="0"/>
              </a:rPr>
              <a:t>Интернет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85800" y="150813"/>
            <a:ext cx="68707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000000"/>
                </a:solidFill>
                <a:latin typeface="Comic Sans MS" pitchFamily="64" charset="0"/>
              </a:rPr>
              <a:t>Цель и задачи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solidFill>
                  <a:srgbClr val="000000"/>
                </a:solidFill>
                <a:latin typeface="Comic Sans MS" pitchFamily="64" charset="0"/>
              </a:rPr>
              <a:t>Посетить достопримечательности Санкт-Петербурга. Узнать историю этого города.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685800" y="150813"/>
            <a:ext cx="68707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000000"/>
                </a:solidFill>
                <a:latin typeface="Comic Sans MS" pitchFamily="64" charset="0"/>
              </a:rPr>
              <a:t>Санкт-Петербург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800"/>
              </a:spcBef>
              <a:buFont typeface="Comic Sans MS" pitchFamily="6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  <a:latin typeface="Comic Sans MS" pitchFamily="64" charset="0"/>
              </a:rPr>
              <a:t>Начальной датой основания Санкт-Петербурга стал день 16 мая 1703г. Санкт-Петербург с первых шагов представлял идею мирового культурного центра.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685800" y="150813"/>
            <a:ext cx="68707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000000"/>
                </a:solidFill>
                <a:latin typeface="Comic Sans MS" pitchFamily="64" charset="0"/>
              </a:rPr>
              <a:t>Спас на крови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685800" y="1828800"/>
            <a:ext cx="37719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600"/>
              </a:spcBef>
              <a:buFont typeface="Comic Sans MS" pitchFamily="6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>
                <a:solidFill>
                  <a:srgbClr val="000000"/>
                </a:solidFill>
                <a:latin typeface="Comic Sans MS" pitchFamily="64" charset="0"/>
              </a:rPr>
              <a:t>Храм Спаса на крови возведен на месте смертельного ранения террористом Александра </a:t>
            </a:r>
            <a:r>
              <a:rPr lang="en-US" sz="2400">
                <a:solidFill>
                  <a:srgbClr val="000000"/>
                </a:solidFill>
                <a:latin typeface="Comic Sans MS" pitchFamily="64" charset="0"/>
              </a:rPr>
              <a:t>II</a:t>
            </a:r>
            <a:r>
              <a:rPr lang="ru-RU" sz="2400">
                <a:solidFill>
                  <a:srgbClr val="000000"/>
                </a:solidFill>
                <a:latin typeface="Comic Sans MS" pitchFamily="64" charset="0"/>
              </a:rPr>
              <a:t>. Он является крупнейшим памятником русского мозаичного искусства.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800" y="2209800"/>
            <a:ext cx="4286250" cy="448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685800" y="150813"/>
            <a:ext cx="68707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000000"/>
                </a:solidFill>
                <a:latin typeface="Comic Sans MS" pitchFamily="64" charset="0"/>
              </a:rPr>
              <a:t>Петропавловская крепость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685800" y="1828800"/>
            <a:ext cx="7696200" cy="399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8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</a:rPr>
              <a:t>В центре крепости соорудили первоначально деревянную церковь во имя апостолов Петра и Павла. В 1706-1740гг.деревоземляные сооружения на Заячьем острове постепенно заменяются каменными, в стиле раннего петербургского барокко возводится Петропавловский собор.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0750" y="42863"/>
            <a:ext cx="4762500" cy="677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685800" y="150813"/>
            <a:ext cx="68707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000000"/>
                </a:solidFill>
                <a:latin typeface="Comic Sans MS" pitchFamily="64" charset="0"/>
              </a:rPr>
              <a:t>Летний сад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>
                <a:solidFill>
                  <a:srgbClr val="000000"/>
                </a:solidFill>
                <a:latin typeface="Comic Sans MS" pitchFamily="64" charset="0"/>
              </a:rPr>
              <a:t>    С первых шагов строительства</a:t>
            </a:r>
          </a:p>
          <a:p>
            <a:pPr marL="342900"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>
                <a:solidFill>
                  <a:srgbClr val="000000"/>
                </a:solidFill>
                <a:latin typeface="Comic Sans MS" pitchFamily="64" charset="0"/>
              </a:rPr>
              <a:t>   Летнего сада Пётр 1 был озабочен его скульптурным убранством. Летний сад,помимо фонарей и цветов, щедро украшали 250 мраморных статуй и бюстов работы итальянских мастеров, до наших дней сохранились лишь 89.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0" y="1171575"/>
            <a:ext cx="6096000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Comic Sans MS"/>
        <a:ea typeface=""/>
        <a:cs typeface="Arial Unicode MS"/>
      </a:majorFont>
      <a:minorFont>
        <a:latin typeface="Comic Sans MS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Arial Unicode MS"/>
      </a:majorFont>
      <a:minorFont>
        <a:latin typeface="Verdana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Comic Sans MS"/>
        <a:ea typeface=""/>
        <a:cs typeface="Arial Unicode MS"/>
      </a:majorFont>
      <a:minorFont>
        <a:latin typeface="Comic Sans MS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Arial Unicode MS"/>
      </a:majorFont>
      <a:minorFont>
        <a:latin typeface="Verdana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361</Words>
  <PresentationFormat>Экран (4:3)</PresentationFormat>
  <Paragraphs>52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27</vt:i4>
      </vt:variant>
    </vt:vector>
  </HeadingPairs>
  <TitlesOfParts>
    <vt:vector size="39" baseType="lpstr">
      <vt:lpstr>Arial</vt:lpstr>
      <vt:lpstr>Arial Unicode MS</vt:lpstr>
      <vt:lpstr>Times New Roman</vt:lpstr>
      <vt:lpstr>Comic Sans MS</vt:lpstr>
      <vt:lpstr>Verdana</vt:lpstr>
      <vt:lpstr>Wingdings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</cp:revision>
  <cp:lastPrinted>2014-04-25T05:52:30Z</cp:lastPrinted>
  <dcterms:created xsi:type="dcterms:W3CDTF">1601-01-01T00:00:00Z</dcterms:created>
  <dcterms:modified xsi:type="dcterms:W3CDTF">2015-10-27T12:43:05Z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