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007B3-147A-4E29-AEDB-A393F95F3684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FD9F7A-138A-4A7A-BD00-88505A1D1E9C}" type="pres">
      <dgm:prSet presAssocID="{4AF007B3-147A-4E29-AEDB-A393F95F36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F9A5721-D3B9-43DF-B3E4-39E297C4694A}" type="presOf" srcId="{4AF007B3-147A-4E29-AEDB-A393F95F3684}" destId="{0EFD9F7A-138A-4A7A-BD00-88505A1D1E9C}" srcOrd="0" destOrd="0" presId="urn:microsoft.com/office/officeart/2005/8/layout/arrow5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B3A498-4417-4ECE-ADCB-37A6E9FF7526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C88157-02F4-4D0E-B277-16D76B6B5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C2C4E1-055C-4F69-8F80-07B05C1DB42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8310-21D5-43CD-BC2B-DFF727360909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1151F-DC02-439F-8480-0840460C4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7484C-7299-4F38-B713-8E87346FBC8C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B8E31-9153-4365-9D06-022957CF1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F0C6-FF99-4FE6-BE0D-5A574CECDD8C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2E616-1C41-4542-B305-EAF80F366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3503-0600-4845-A644-1B188156D564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EC5E1-773D-4287-BF4C-432D91CD8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9992A-28AA-44FA-A2DA-4D6D53412558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35BDE-3B03-4883-BFCC-FAAE11642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6E773-7837-47F8-A1A6-2D1D7F32D0DF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42C2-54F2-4093-8E7F-931C88E30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0512-6690-4D21-BA71-C582641DCE21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5697F-BB00-4C8A-9713-10F64A300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03CA5-DD3F-4457-A4AB-47BA584BD7C2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5CF8E-FECD-4B40-96A7-B50BD0D97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2B9BB-D2DA-4F23-84B2-340DB5D1C7AF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F3F95-3861-4F6C-983C-0E6CF8E7A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54DB-C23B-4E71-8690-E42369EB3653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BEA1-5745-44E2-9828-3AC6B2433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EA5-A46D-43DF-AF3F-F380711637B9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4352B-73CC-4E5C-BB3F-EC7488C78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E4C4BF-EBB8-46E5-A652-0B50755A59E3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A4E26A-AF94-4859-901B-6C26B4686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5" descr="artleo.com-72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792162"/>
          </a:xfrm>
        </p:spPr>
        <p:txBody>
          <a:bodyPr/>
          <a:lstStyle/>
          <a:p>
            <a:r>
              <a:rPr 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ГБОУ СОШ «Центр образования» </a:t>
            </a:r>
            <a:br>
              <a:rPr 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пос. Варламово,  м.р. Сызранский,  Самарской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628775"/>
            <a:ext cx="8496300" cy="52292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Математическая игра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«КРЕСТИКИ-НОЛИКИ»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теме: «Ребусы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Разработал: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учитель математики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Куликова А.К.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2012 г.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48244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16563"/>
            <a:ext cx="6400800" cy="936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" name="Рисунок 4" descr="e436b292d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620713"/>
            <a:ext cx="76327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лако 5"/>
          <p:cNvSpPr/>
          <p:nvPr/>
        </p:nvSpPr>
        <p:spPr>
          <a:xfrm>
            <a:off x="827088" y="5445125"/>
            <a:ext cx="6192837" cy="98583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Картина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AIRY4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2938463"/>
            <a:ext cx="3635375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48958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125"/>
            <a:ext cx="6400800" cy="10080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" name="Рисунок 4" descr="rebus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476250"/>
            <a:ext cx="7488238" cy="4608513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6" name="Облако 5"/>
          <p:cNvSpPr/>
          <p:nvPr/>
        </p:nvSpPr>
        <p:spPr>
          <a:xfrm>
            <a:off x="2124075" y="5300663"/>
            <a:ext cx="6264275" cy="105886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Исполнитель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AIRY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11388"/>
            <a:ext cx="27717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847012" cy="46085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788"/>
            <a:ext cx="6400800" cy="1223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" name="Рисунок 4" descr="1cf088e1f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476250"/>
            <a:ext cx="7559675" cy="468153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6" name="Облако 5"/>
          <p:cNvSpPr/>
          <p:nvPr/>
        </p:nvSpPr>
        <p:spPr>
          <a:xfrm>
            <a:off x="684213" y="5300663"/>
            <a:ext cx="6480175" cy="1081087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Настроение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AIRY4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406775"/>
            <a:ext cx="329565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46085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788"/>
            <a:ext cx="6400800" cy="1223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" name="Рисунок 4" descr="Покрывал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549275"/>
            <a:ext cx="7775575" cy="4535488"/>
          </a:xfrm>
          <a:prstGeom prst="rect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6" name="Облако 5"/>
          <p:cNvSpPr/>
          <p:nvPr/>
        </p:nvSpPr>
        <p:spPr>
          <a:xfrm>
            <a:off x="2195513" y="5300663"/>
            <a:ext cx="6192837" cy="1008062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Покрывало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AIRY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435225"/>
            <a:ext cx="2627313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366838"/>
          </a:xfrm>
        </p:spPr>
        <p:txBody>
          <a:bodyPr/>
          <a:lstStyle/>
          <a:p>
            <a:r>
              <a:rPr lang="ru-RU" sz="4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Желаю </a:t>
            </a: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спехов в </a:t>
            </a: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чебе и </a:t>
            </a: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00663"/>
            <a:ext cx="9144000" cy="1152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наст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пающем Новом год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ru-RU" sz="4800" dirty="0"/>
          </a:p>
        </p:txBody>
      </p:sp>
      <p:pic>
        <p:nvPicPr>
          <p:cNvPr id="5" name="Рисунок 4" descr="SNAKE4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7750" y="2205038"/>
            <a:ext cx="472916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BOY9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628775"/>
            <a:ext cx="2520950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artleo.com-726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913"/>
            <a:ext cx="9144000" cy="2879725"/>
          </a:xfrm>
        </p:spPr>
        <p:txBody>
          <a:bodyPr/>
          <a:lstStyle/>
          <a:p>
            <a:r>
              <a:rPr 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Предмет математики настолько серьезен, что полезно не упустить случая, </a:t>
            </a:r>
            <a:br>
              <a:rPr 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сделать его немного занимательным. </a:t>
            </a:r>
            <a:r>
              <a:rPr lang="ru-RU" sz="3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2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0" y="5084763"/>
            <a:ext cx="9144000" cy="1773237"/>
          </a:xfrm>
        </p:spPr>
        <p:txBody>
          <a:bodyPr/>
          <a:lstStyle/>
          <a:p>
            <a:r>
              <a:rPr lang="ru-RU" sz="2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br>
              <a:rPr lang="ru-RU" sz="28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Блез Паскаль</a:t>
            </a:r>
            <a:endParaRPr lang="ru-RU" sz="40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1\Desktop\tjut0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1916113"/>
            <a:ext cx="3384550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3375"/>
            <a:ext cx="4572000" cy="1582738"/>
          </a:xfrm>
        </p:spPr>
        <p:txBody>
          <a:bodyPr/>
          <a:lstStyle/>
          <a:p>
            <a:r>
              <a:rPr lang="ru-RU" sz="3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Команда «Крестики»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3800" y="4797425"/>
            <a:ext cx="4140200" cy="1584325"/>
          </a:xfrm>
        </p:spPr>
        <p:txBody>
          <a:bodyPr/>
          <a:lstStyle/>
          <a:p>
            <a:endParaRPr lang="ru-RU" sz="360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Команда «Нолики»</a:t>
            </a:r>
          </a:p>
        </p:txBody>
      </p:sp>
      <p:pic>
        <p:nvPicPr>
          <p:cNvPr id="8" name="Рисунок 7" descr="BOY9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2420938"/>
            <a:ext cx="19478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6850" y="0"/>
            <a:ext cx="934085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683568" y="5157192"/>
          <a:ext cx="770485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Рисунок 5" descr="94540af30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0113" y="476250"/>
            <a:ext cx="7416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блако 9"/>
          <p:cNvSpPr/>
          <p:nvPr/>
        </p:nvSpPr>
        <p:spPr>
          <a:xfrm>
            <a:off x="2268538" y="5157788"/>
            <a:ext cx="4391025" cy="1366837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Тротуар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FAIRY4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51500" y="2655888"/>
            <a:ext cx="34925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5425" y="0"/>
            <a:ext cx="9369425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8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6148" name="Содержимое 3"/>
          <p:cNvSpPr>
            <a:spLocks noGrp="1"/>
          </p:cNvSpPr>
          <p:nvPr>
            <p:ph sz="half" idx="2"/>
          </p:nvPr>
        </p:nvSpPr>
        <p:spPr>
          <a:xfrm>
            <a:off x="1403350" y="5373688"/>
            <a:ext cx="6697663" cy="1484312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6" name="Рисунок 5" descr="d7cb63c4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333375"/>
            <a:ext cx="7416800" cy="470693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7" name="Облако 6"/>
          <p:cNvSpPr/>
          <p:nvPr/>
        </p:nvSpPr>
        <p:spPr>
          <a:xfrm>
            <a:off x="1835150" y="5445125"/>
            <a:ext cx="5329238" cy="105886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Забава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FAIRY2.GIF"/>
          <p:cNvPicPr>
            <a:picLocks noGrp="1" noChangeAspect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250825" y="2609850"/>
            <a:ext cx="2449513" cy="3814763"/>
          </a:xfrm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artleo.com-726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31242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584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" name="Рисунок 4" descr="img1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404813"/>
            <a:ext cx="7345362" cy="4319587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6" name="Облако 5"/>
          <p:cNvSpPr/>
          <p:nvPr/>
        </p:nvSpPr>
        <p:spPr>
          <a:xfrm>
            <a:off x="1979613" y="5084763"/>
            <a:ext cx="5400675" cy="1296987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Курсор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AIRY4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67388" y="3203575"/>
            <a:ext cx="3052762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396081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4763"/>
            <a:ext cx="6400800" cy="1368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" name="Рисунок 4" descr="matematika-rebus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404813"/>
            <a:ext cx="7416800" cy="453707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6" name="Облако 5"/>
          <p:cNvSpPr/>
          <p:nvPr/>
        </p:nvSpPr>
        <p:spPr>
          <a:xfrm>
            <a:off x="1476375" y="5229225"/>
            <a:ext cx="5903913" cy="11303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Снежная королева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AIRY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597150"/>
            <a:ext cx="2339975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417671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4763"/>
            <a:ext cx="6400800" cy="14398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" name="Рисунок 4" descr="0_47eef_b0e03f60_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404813"/>
            <a:ext cx="74168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лако 5"/>
          <p:cNvSpPr/>
          <p:nvPr/>
        </p:nvSpPr>
        <p:spPr>
          <a:xfrm>
            <a:off x="1547813" y="5157788"/>
            <a:ext cx="5761037" cy="10795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Сорока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AIRY4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336925"/>
            <a:ext cx="29876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esktop\artleo.com-72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463"/>
            <a:ext cx="9144000" cy="68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Заголовок 1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02550" cy="46085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788"/>
            <a:ext cx="6400800" cy="14398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" name="Рисунок 4" descr="3b15c60184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404813"/>
            <a:ext cx="770413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лако 5"/>
          <p:cNvSpPr/>
          <p:nvPr/>
        </p:nvSpPr>
        <p:spPr>
          <a:xfrm>
            <a:off x="1187450" y="5373688"/>
            <a:ext cx="6337300" cy="115093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Почтальон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AIRY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213100"/>
            <a:ext cx="2016125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Титульный лист</Template>
  <TotalTime>723</TotalTime>
  <Words>76</Words>
  <Application>Microsoft Office PowerPoint</Application>
  <PresentationFormat>Экран (4:3)</PresentationFormat>
  <Paragraphs>30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Times New Roman</vt:lpstr>
      <vt:lpstr>Тема Office</vt:lpstr>
      <vt:lpstr>ГБОУ СОШ «Центр образования»  пос. Варламово,  м.р. Сызранский,  Самарской области</vt:lpstr>
      <vt:lpstr>Предмет математики настолько серьезен, что полезно не упустить случая,  сделать его немного занимательным.                                                </vt:lpstr>
      <vt:lpstr>Команда «Крестики»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Желаю успехов в учебе и удачи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«ЦО» п. Варламово м.р. Сызранский Самарской области</dc:title>
  <dc:creator>1</dc:creator>
  <cp:lastModifiedBy>USER</cp:lastModifiedBy>
  <cp:revision>69</cp:revision>
  <dcterms:created xsi:type="dcterms:W3CDTF">2012-12-01T22:23:26Z</dcterms:created>
  <dcterms:modified xsi:type="dcterms:W3CDTF">2015-10-29T07:23:56Z</dcterms:modified>
</cp:coreProperties>
</file>