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9" r:id="rId3"/>
    <p:sldId id="270" r:id="rId4"/>
    <p:sldId id="271" r:id="rId5"/>
    <p:sldId id="278" r:id="rId6"/>
    <p:sldId id="272" r:id="rId7"/>
    <p:sldId id="258" r:id="rId8"/>
    <p:sldId id="263" r:id="rId9"/>
    <p:sldId id="264" r:id="rId10"/>
    <p:sldId id="281" r:id="rId11"/>
    <p:sldId id="260" r:id="rId12"/>
    <p:sldId id="261" r:id="rId13"/>
    <p:sldId id="266" r:id="rId14"/>
    <p:sldId id="273" r:id="rId15"/>
    <p:sldId id="280" r:id="rId16"/>
    <p:sldId id="268" r:id="rId17"/>
    <p:sldId id="282" r:id="rId18"/>
    <p:sldId id="284" r:id="rId19"/>
    <p:sldId id="286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62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FDE2C-6DC8-47E1-B72A-0B07F927841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996E2-2ED1-44A7-9B2F-AD0802623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96E2-2ED1-44A7-9B2F-AD0802623E3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Dotum" pitchFamily="34" charset="-127"/>
                <a:ea typeface="Dotum" pitchFamily="34" charset="-127"/>
              </a:rPr>
              <a:t> ГОРОД  СЫЗРАНЬ</a:t>
            </a:r>
            <a:endParaRPr lang="ru-RU" sz="4800" b="1" dirty="0">
              <a:solidFill>
                <a:schemeClr val="bg1">
                  <a:lumMod val="95000"/>
                  <a:lumOff val="5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ИСТОРИЯ РОДНОГО КРАЯ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Самарская область: история Сызранского (Александровского) мо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4500" y="457200"/>
            <a:ext cx="8394700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Сызрань является крупным городом-портом, поскольку она расположена по обоим берегам одной из крупнейших рек в России – Волге. Благодаря одновременному контакту с железной дорогой и речным судоходством, Сызрань стала важным перевалочным пунктом для торговли различными товарами.</a:t>
            </a:r>
            <a:b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Бичуров Г.В. Самара в открытках и фотографи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38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458200" cy="1698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 конца XIX века в Сызрани преобладала мукомольная промышленность, обеспечивающая все окрестные земли первоклассной мукой. Сызрань занимала 4 место в России по объемам производства.</a:t>
            </a: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История одного города. Сызран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057400"/>
            <a:ext cx="8534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Городской округ Сызрань Откуда есть пошла Сызр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0485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Одной из черных страниц в истории Сызрани стал  1906 год, когда сильный пожар унес жизни сотен горожан, уничтожил более 3 500 домов, шесть церквей и женский монастырь, уцелело всего 954 строения. </a:t>
            </a: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mariya: дымок офис в сызран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447800"/>
            <a:ext cx="85725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yzran-life.ru/wp-content/uploads/2010/07/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382000" cy="60674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305800" cy="976532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ВИД  СОБОРНОЙ ПЛОЩАДИ И СГОРЕВШЕГО КАФЕДРАЛЬНОГО СОБОРА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Финансовая помощь, выделенная правительством, и пожертвования, собранные по всей России, обеспечили быстрое восстановление города. Новый генеральный план был принят в 1914-м. Промышленный рост продолжался: к 1916 году в городе работало 15 крупных предприятий. </a:t>
            </a:r>
            <a:b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Страницы истории Сызра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83058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ызранский центр недвижимости :: РБК Недвижим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598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Страницы истории Сызра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59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ZAVODFOTO / История городов России в фотографиях: Сызр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077200" cy="627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33 Галерея Старой Сызра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95600"/>
            <a:ext cx="8077200" cy="34766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1000" y="304800"/>
            <a:ext cx="838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ород основан в 1683 году воеводой (князем) Г.А. Козловским как крепость на месте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Сызранского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городища (4 в. до н.э.) у подножия Приволжской возвышенности на правом берегу реки Волги (Саратовское водохранилище), в устье реки Сызрань, по имени которой и получил своё название. Возведенная на высоком обрывистом берегу реки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Сызран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близ ее впадения в Волгу она стала одной из крепостей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Сызранской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засечной черты, которая предназначалась для защиты Самары и торговых путей, ведущих в центральные районы государства, от набегов кочевников.</a:t>
            </a: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3048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1920-30-х гг. построены ГЭС (1929), </a:t>
            </a:r>
            <a:r>
              <a:rPr lang="ru-RU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Кашпирский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сланцевый комбинат (1932), создан </a:t>
            </a:r>
            <a:r>
              <a:rPr lang="ru-RU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Суранский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нефтепромысел (1937), открыты швейная и мебельная фабрики (1935), завод пищевых концентратов (1936).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годы Великой Отечественной войны 1941-45 возникли локомотивный (1941) и нефтеперерабатывающий (1942) заводы.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послевоенный период промышленность города развивалась интенсивно, были введены в строй </a:t>
            </a:r>
            <a:r>
              <a:rPr lang="ru-RU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Сызранская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ТЭЦ (1947), сажевый завод (1967)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04800"/>
            <a:ext cx="845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1717-м </a:t>
            </a:r>
            <a:r>
              <a:rPr lang="ru-RU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Сызран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вошел в состав Астраханской губернии; в 1728-м был присоединен к </a:t>
            </a:r>
            <a:r>
              <a:rPr lang="ru-RU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Синбирской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провинции Казанской губернии. Вскоре новое поселение превратилось в крупный центр торговли. В 1780-м был утвержден городской герб . изображение быка на золотом поле, олицетворявшее успехи в торговле хлебом и скотом.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846" name="Picture 6" descr="Информационно-аналитическая записка &quot;Об итогах оперативно-сл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362200"/>
            <a:ext cx="4419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04800"/>
            <a:ext cx="8382000" cy="646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17 июля 1795 года город сгорел дотла (уцелели лишь заречные слободы). 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1796 году Сызрань была произведена в степень уездного города </a:t>
            </a:r>
            <a:r>
              <a:rPr lang="ru-RU" sz="2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Симбирского</a:t>
            </a:r>
            <a:r>
              <a:rPr lang="ru-RU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наместничества, преобразованного в </a:t>
            </a:r>
            <a:r>
              <a:rPr lang="ru-RU" sz="2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Симбирскую</a:t>
            </a:r>
            <a:r>
              <a:rPr lang="ru-RU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губернию. В это время развивались хлеботорговля, земледелие, кожевенное, сапожное, портняжное, шерстобитное, скорняжное, овчинное, деревообделочное ремесла. </a:t>
            </a:r>
            <a:endParaRPr lang="ru-RU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тория создания строительства развития города Сызрань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763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3820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середине XIX века в Сызрани находилось около 3000 домов, десять церквей, более 350 лавок. 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4" name="Picture 2" descr="История одного города. Сызр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305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048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 1874 по 1898 года через Сызрань были проведены 3 железные дороги, соединяющие между собой 6 крупных городов – Московско-Рязанская, </a:t>
            </a:r>
            <a:r>
              <a:rPr lang="ru-RU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Сызранско-Вяземская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Батраки-Оренбургская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железные дороги.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конце XIX века Сызрань превратилась в важный железнодорожный узел России. 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Форум работников железнодорожного транспорта Вокзал станции Сызрань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84582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орум работников железнодорожного транспорта Вокзал станции Сызрань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048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троительство Александровского (Сызранского) моста через Волгу. 1876-18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229600" cy="4648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304800"/>
            <a:ext cx="8610600" cy="184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1880 году в 18 километрах выше по течению Волги завершилось строительство </a:t>
            </a:r>
            <a:r>
              <a:rPr lang="ru-RU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Сызранского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(Александровского) железнодорожного моста, соединившего Европу и Азию.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211</TotalTime>
  <Words>514</Words>
  <PresentationFormat>Экран (4:3)</PresentationFormat>
  <Paragraphs>21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ИСТОРИЯ РОДНОГО КРАЯ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ВИД  СОБОРНОЙ ПЛОЩАДИ И СГОРЕВШЕГО КАФЕДРАЛЬНОГО СОБОРА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РОДНОГО КРАЯ</dc:title>
  <dc:creator>Лариса Владимировна</dc:creator>
  <cp:lastModifiedBy>USER</cp:lastModifiedBy>
  <cp:revision>27</cp:revision>
  <dcterms:created xsi:type="dcterms:W3CDTF">2014-11-01T19:23:46Z</dcterms:created>
  <dcterms:modified xsi:type="dcterms:W3CDTF">2015-10-27T13:04:01Z</dcterms:modified>
</cp:coreProperties>
</file>