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ED916C-FDA8-4677-9D39-8745B3629184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56792"/>
            <a:ext cx="8686800" cy="24482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Тема: </a:t>
            </a:r>
            <a:r>
              <a:rPr lang="en-US" dirty="0" smtClean="0">
                <a:solidFill>
                  <a:srgbClr val="C00000"/>
                </a:solidFill>
              </a:rPr>
              <a:t>My home, my castle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429000"/>
            <a:ext cx="8686800" cy="2651125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Подготовила: Куликова В.А. 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английского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07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642918"/>
            <a:ext cx="12298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endParaRPr lang="ru-RU" sz="9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571736" y="2071678"/>
            <a:ext cx="1071570" cy="10001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786314" y="2071678"/>
            <a:ext cx="1000132" cy="10001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214414" y="3143248"/>
            <a:ext cx="17780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Ɵ]</a:t>
            </a:r>
            <a:endParaRPr lang="ru-RU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3143248"/>
            <a:ext cx="16065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ð]</a:t>
            </a:r>
            <a:endParaRPr lang="ru-RU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4929198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Six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, seven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, eigh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</a:p>
          <a:p>
            <a:r>
              <a:rPr lang="en-US" sz="2800" b="1" dirty="0" smtClean="0"/>
              <a:t>Nin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, ten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ree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3438" y="500063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/>
              <a:t>e, </a:t>
            </a:r>
            <a:r>
              <a:rPr lang="en-US" sz="28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/>
              <a:t>is, </a:t>
            </a:r>
            <a:r>
              <a:rPr lang="en-US" sz="28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/>
              <a:t>ose, </a:t>
            </a:r>
            <a:r>
              <a:rPr lang="en-US" sz="28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/>
              <a:t>ere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000108"/>
            <a:ext cx="5003800" cy="3746500"/>
          </a:xfrm>
          <a:prstGeom prst="rect">
            <a:avLst/>
          </a:prstGeom>
        </p:spPr>
      </p:pic>
      <p:pic>
        <p:nvPicPr>
          <p:cNvPr id="6" name="Рисунок 5" descr="wt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00108"/>
            <a:ext cx="3000396" cy="4462127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71480"/>
            <a:ext cx="3929072" cy="523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 high up!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There is a water tower in   …</a:t>
            </a:r>
          </a:p>
          <a:p>
            <a:r>
              <a:rPr lang="en-US" dirty="0" smtClean="0"/>
              <a:t>2. It is …  years old.</a:t>
            </a:r>
          </a:p>
          <a:p>
            <a:r>
              <a:rPr lang="en-US" dirty="0" smtClean="0"/>
              <a:t>3. The tower has got … floors.</a:t>
            </a:r>
          </a:p>
          <a:p>
            <a:r>
              <a:rPr lang="en-US" dirty="0" smtClean="0"/>
              <a:t>4. There are … steps to the roof.</a:t>
            </a:r>
          </a:p>
          <a:p>
            <a:r>
              <a:rPr lang="en-US" dirty="0" smtClean="0"/>
              <a:t>5. There is no …</a:t>
            </a:r>
          </a:p>
          <a:p>
            <a:r>
              <a:rPr lang="en-US" dirty="0" smtClean="0"/>
              <a:t>6. There are … rooms.</a:t>
            </a:r>
          </a:p>
          <a:p>
            <a:r>
              <a:rPr lang="en-US" dirty="0" smtClean="0"/>
              <a:t>7. There is a reception room on the ground floor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91044" y="1404065"/>
            <a:ext cx="1300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Surrey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2092786"/>
            <a:ext cx="6832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 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5852" y="2607295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5447" y="3172906"/>
            <a:ext cx="6284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142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7117" y="3564305"/>
            <a:ext cx="684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lift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7947" y="407707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house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I live in a big house.</a:t>
            </a:r>
          </a:p>
          <a:p>
            <a:r>
              <a:rPr lang="en-US" dirty="0" smtClean="0"/>
              <a:t>2. It is in Penza.</a:t>
            </a:r>
          </a:p>
          <a:p>
            <a:r>
              <a:rPr lang="en-US" dirty="0" smtClean="0"/>
              <a:t>3. There are 2 rooms. There is a kitchen, a living-room, a bedroom in my house.</a:t>
            </a:r>
          </a:p>
          <a:p>
            <a:r>
              <a:rPr lang="en-US" dirty="0" smtClean="0"/>
              <a:t>4. My favourite room is </a:t>
            </a:r>
            <a:r>
              <a:rPr lang="ru-RU" dirty="0" smtClean="0"/>
              <a:t> </a:t>
            </a:r>
            <a:r>
              <a:rPr lang="en-US" dirty="0" smtClean="0"/>
              <a:t>a living-room. I read books and watch TV there. </a:t>
            </a:r>
          </a:p>
          <a:p>
            <a:r>
              <a:rPr lang="en-US" dirty="0" smtClean="0"/>
              <a:t>5. My house is very </a:t>
            </a:r>
            <a:r>
              <a:rPr lang="en-US" dirty="0" err="1" smtClean="0"/>
              <a:t>cosy</a:t>
            </a:r>
            <a:r>
              <a:rPr lang="en-US" dirty="0" smtClean="0"/>
              <a:t>. (</a:t>
            </a:r>
            <a:r>
              <a:rPr lang="ru-RU" dirty="0" smtClean="0"/>
              <a:t>уютный)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айли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928670"/>
            <a:ext cx="5143512" cy="5143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6050" y="5572140"/>
            <a:ext cx="33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42852"/>
            <a:ext cx="7720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My home, my castle.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1643050"/>
            <a:ext cx="52864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1.What is your name?</a:t>
            </a:r>
          </a:p>
          <a:p>
            <a:pPr marL="914400" indent="-914400"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2.Where are you from?</a:t>
            </a:r>
          </a:p>
          <a:p>
            <a:pPr marL="914400" indent="-914400"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3.What is your nationality?</a:t>
            </a:r>
          </a:p>
          <a:p>
            <a:pPr marL="914400" indent="-914400"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4.What is your friend nationality?</a:t>
            </a:r>
          </a:p>
          <a:p>
            <a:pPr marL="914400" indent="-914400"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5.Have you got a collection?</a:t>
            </a:r>
            <a:endParaRPr lang="en-US" sz="2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3786190"/>
            <a:ext cx="48577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1.My name is…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914400" indent="-914400"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2.I’m from…</a:t>
            </a:r>
            <a:endParaRPr lang="ru-RU" sz="2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914400" indent="-914400"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3.I’m … ?</a:t>
            </a:r>
          </a:p>
          <a:p>
            <a:pPr marL="914400" indent="-914400"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4.He’s…</a:t>
            </a:r>
          </a:p>
          <a:p>
            <a:pPr marL="914400" indent="-914400"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 I have got….</a:t>
            </a:r>
            <a:endParaRPr lang="en-US" sz="2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8412_w640_h640_barocco01811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00240"/>
            <a:ext cx="6096000" cy="3381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36" y="428604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643578"/>
            <a:ext cx="4719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bedroom.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15573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142984"/>
            <a:ext cx="6667520" cy="44112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926" y="5786454"/>
            <a:ext cx="3174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hall.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214290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48987264_47818616_1250940286_Reflex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85860"/>
            <a:ext cx="6305550" cy="4143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8860" y="5572140"/>
            <a:ext cx="4264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kitchen.</a:t>
            </a:r>
            <a:endParaRPr lang="ru-RU" sz="5400" b="1" cap="none" spc="0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f_4df8ab1ff13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5753100" cy="40862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5500702"/>
            <a:ext cx="4949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bathroom.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fotografii_intererov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5810264" cy="3871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5357826"/>
            <a:ext cx="5567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dining-room.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iren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5715000" cy="3800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5214950"/>
            <a:ext cx="5292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living-room.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garag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142984"/>
            <a:ext cx="5397509" cy="40481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5357826"/>
            <a:ext cx="411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garage.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299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Тема: My home, my castle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Live high up!</vt:lpstr>
      <vt:lpstr>My house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шмо учителей англ. я</cp:lastModifiedBy>
  <cp:revision>29</cp:revision>
  <dcterms:created xsi:type="dcterms:W3CDTF">2012-11-09T09:18:16Z</dcterms:created>
  <dcterms:modified xsi:type="dcterms:W3CDTF">2016-11-24T05:29:19Z</dcterms:modified>
</cp:coreProperties>
</file>