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80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10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5F0658-3899-450D-A3BE-DF12B286A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1729-3CC2-4342-91C6-EC9AE4155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195E7-5A6F-4A2C-8670-3555DC24A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FE390-BCC9-4CB3-905C-625D5668C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4B44-7F24-4EE5-8CCD-FDF5E5A03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53CC-0BE3-4EA1-AE44-785D96E29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A7A0-ABBE-4BC1-8588-9D15C6281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F13B-0B40-45FF-89FA-59CB86F72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DD4BE-55E6-4DC7-A68B-8A4893EA1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88223-FEC0-4BFE-8FAE-9CC31030C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9A08C-F610-4875-9EB8-C9831D7A2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99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99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AF6A04E-E754-4B18-ABBD-81266BCBB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280-1024-10706"/>
          <p:cNvPicPr>
            <a:picLocks noChangeAspect="1" noChangeArrowheads="1"/>
          </p:cNvPicPr>
          <p:nvPr/>
        </p:nvPicPr>
        <p:blipFill>
          <a:blip r:embed="rId2" cstate="email"/>
          <a:srcRect l="3333" r="4167" b="126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66103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Биологические исследования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962400" y="4495800"/>
            <a:ext cx="396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космосе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239863842_the_awakening"/>
          <p:cNvPicPr>
            <a:picLocks noChangeAspect="1" noChangeArrowheads="1"/>
          </p:cNvPicPr>
          <p:nvPr/>
        </p:nvPicPr>
        <p:blipFill>
          <a:blip r:embed="rId2" cstate="email"/>
          <a:srcRect l="13913" b="13913"/>
          <a:stretch>
            <a:fillRect/>
          </a:stretch>
        </p:blipFill>
        <p:spPr bwMode="auto">
          <a:xfrm>
            <a:off x="0" y="-685800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Следующая важнейшая проблема космической биологии (как и космической медицины) — разработка биологических основ и принципов обеспечения нормальной жизнедеятельности человека в условиях длительного пребывания в космосе.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01009-saturn-magija_1280x1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Экспериментальное подтверждение отсутствия жизни на Луне (основано на изучении лунного грунта) — первый важный результат в области следующего раздела Космической биологии — экзобиологии.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oboi-o-neizvestnyh-gakaktikah-i-vozniknovenie-sverhnovy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Исследования по космической биологии позволили разработать ряд защитных мероприятий и подготовили возможность безопасного полёта в космос человека, что и было осуществлено полётами советских, а затем и американских кораблей с людьми на борту.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0cb9a02bf77036d7a3c829b392df69d_fu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Чрезвычайно важную роль космическая биология сыграет и в разработке необходимых для длительных полётов </a:t>
            </a:r>
            <a:r>
              <a:rPr lang="ru-RU" dirty="0" err="1" smtClean="0"/>
              <a:t>биокомплексов</a:t>
            </a:r>
            <a:r>
              <a:rPr lang="ru-RU" dirty="0" smtClean="0"/>
              <a:t>, или замкнутых экологических систем с автотрофными и гетеротрофными организмами.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648200"/>
            <a:ext cx="822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Первая публикация о результатах советских биологических экспериментов в космосе была сделана в 1956.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241111209_kos2"/>
          <p:cNvPicPr>
            <a:picLocks noChangeAspect="1" noChangeArrowheads="1"/>
          </p:cNvPicPr>
          <p:nvPr/>
        </p:nvPicPr>
        <p:blipFill>
          <a:blip r:embed="rId2"/>
          <a:srcRect r="9709" b="9709"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239000" cy="640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Материалы по биологическим и медицинским исследованиям издаются в СССР в сборниках трудов института медико-биологических проблем министерства здравоохранения СССР, в журнале АН СССР «Космические исследования», в многотомном издании «Проблемы космической биологии», в журналах «Космическая биология и медицина», «Авиация и космонавтика» и др., за рубежом — в периодических изданиях «</a:t>
            </a:r>
            <a:r>
              <a:rPr lang="ru-RU" sz="2000" dirty="0" err="1" smtClean="0"/>
              <a:t>Aerospace</a:t>
            </a:r>
            <a:r>
              <a:rPr lang="ru-RU" sz="2000" dirty="0" smtClean="0"/>
              <a:t> </a:t>
            </a:r>
            <a:r>
              <a:rPr lang="ru-RU" sz="2000" dirty="0" err="1" smtClean="0"/>
              <a:t>Medicine</a:t>
            </a:r>
            <a:r>
              <a:rPr lang="ru-RU" sz="2000" dirty="0" smtClean="0"/>
              <a:t>», «</a:t>
            </a:r>
            <a:r>
              <a:rPr lang="ru-RU" sz="2000" dirty="0" err="1" smtClean="0"/>
              <a:t>Bioscience</a:t>
            </a:r>
            <a:r>
              <a:rPr lang="ru-RU" sz="2000" dirty="0" smtClean="0"/>
              <a:t>», «</a:t>
            </a:r>
            <a:r>
              <a:rPr lang="ru-RU" sz="2000" dirty="0" err="1" smtClean="0"/>
              <a:t>Rivista</a:t>
            </a:r>
            <a:r>
              <a:rPr lang="ru-RU" sz="2000" dirty="0" smtClean="0"/>
              <a:t> </a:t>
            </a:r>
            <a:r>
              <a:rPr lang="ru-RU" sz="2000" dirty="0" err="1" smtClean="0"/>
              <a:t>di</a:t>
            </a:r>
            <a:r>
              <a:rPr lang="ru-RU" sz="2000" dirty="0" smtClean="0"/>
              <a:t> </a:t>
            </a:r>
            <a:r>
              <a:rPr lang="ru-RU" sz="2000" dirty="0" err="1" smtClean="0"/>
              <a:t>Medicina</a:t>
            </a:r>
            <a:r>
              <a:rPr lang="ru-RU" sz="2000" dirty="0" smtClean="0"/>
              <a:t> </a:t>
            </a:r>
            <a:r>
              <a:rPr lang="ru-RU" sz="2000" dirty="0" err="1" smtClean="0"/>
              <a:t>Aeronauticae</a:t>
            </a:r>
            <a:r>
              <a:rPr lang="ru-RU" sz="2000" dirty="0" smtClean="0"/>
              <a:t> </a:t>
            </a:r>
            <a:r>
              <a:rPr lang="ru-RU" sz="2000" dirty="0" err="1" smtClean="0"/>
              <a:t>Spaziale</a:t>
            </a:r>
            <a:r>
              <a:rPr lang="ru-RU" sz="2000" dirty="0" smtClean="0"/>
              <a:t>», «</a:t>
            </a:r>
            <a:r>
              <a:rPr lang="ru-RU" sz="2000" dirty="0" err="1" smtClean="0"/>
              <a:t>Space</a:t>
            </a:r>
            <a:r>
              <a:rPr lang="ru-RU" sz="2000" dirty="0" smtClean="0"/>
              <a:t> </a:t>
            </a:r>
            <a:r>
              <a:rPr lang="ru-RU" sz="2000" dirty="0" err="1" smtClean="0"/>
              <a:t>Flight</a:t>
            </a:r>
            <a:r>
              <a:rPr lang="ru-RU" sz="2000" dirty="0" smtClean="0"/>
              <a:t>», «</a:t>
            </a:r>
            <a:r>
              <a:rPr lang="ru-RU" sz="2000" dirty="0" err="1" smtClean="0"/>
              <a:t>Space</a:t>
            </a:r>
            <a:r>
              <a:rPr lang="ru-RU" sz="2000" dirty="0" smtClean="0"/>
              <a:t> </a:t>
            </a:r>
            <a:r>
              <a:rPr lang="ru-RU" sz="2000" dirty="0" err="1" smtClean="0"/>
              <a:t>Life</a:t>
            </a:r>
            <a:r>
              <a:rPr lang="ru-RU" sz="2000" dirty="0" smtClean="0"/>
              <a:t> </a:t>
            </a:r>
            <a:r>
              <a:rPr lang="ru-RU" sz="2000" dirty="0" err="1" smtClean="0"/>
              <a:t>Sciences</a:t>
            </a:r>
            <a:r>
              <a:rPr lang="ru-RU" sz="2000" dirty="0" smtClean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1680x10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2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272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Из этого всего следует вывод, что биология в космосе играет очень большую роль в его развитии.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236542586_wallpapersmania"/>
          <p:cNvPicPr>
            <a:picLocks noChangeAspect="1" noChangeArrowheads="1"/>
          </p:cNvPicPr>
          <p:nvPr/>
        </p:nvPicPr>
        <p:blipFill>
          <a:blip r:embed="rId2" cstate="email"/>
          <a:srcRect l="12222" b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Космическая биология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5344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комплекс преимущественно биологических наук, изучающих: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1) особенности жизнедеятельности земных организмов в условиях космического пространства и при полётах на космических летательных аппаратах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09600" y="4038600"/>
            <a:ext cx="800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2) принципы построения биологических систем обеспечения жизнедеятельности членов экипажей космических кораблей и станций (замкнутых экологических систем)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3) внеземные формы жизни (экзобиология)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99948-1920x11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Космическая биология — синтетическая наука, собравшая в единое целое достижения различных разделов биологии, авиационной медицины, астрономии, геофизики, радиоэлектроники и многих др. наук и создавшая на их основе собственные методы исследования. Работы по Космической биологии ведутся на различных видах живых организмов, начиная с вирусов и кончая млекопитающими.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wpapers_ru_Солнечная-система"/>
          <p:cNvPicPr>
            <a:picLocks noChangeAspect="1" noChangeArrowheads="1"/>
          </p:cNvPicPr>
          <p:nvPr/>
        </p:nvPicPr>
        <p:blipFill>
          <a:blip r:embed="rId2" cstate="email"/>
          <a:srcRect r="7692" b="8654"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Первоочередная задача космической биологии — изучение влияния факторов космического полёта (ускорение, вибрация, невесомость, измененная газовая среда, ограниченная подвижность и полная изоляция в замкнутых герметичных объёмах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3d_1840-1280x7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Первым этапом биологических исследований, проводимых в СССР и США в 40—50-х гг. 20 в. в условиях, близких к космическому полёту, явились многократные полёты собак, обезьян и др. животных в ракетах на высотах до 500 км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52800"/>
            <a:ext cx="5715000" cy="2362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Следующим этапом биологических исследований в космических полётах явился длительный полёт собаки Лайки на советском ИСЗ-2.</a:t>
            </a:r>
          </a:p>
        </p:txBody>
      </p:sp>
      <p:pic>
        <p:nvPicPr>
          <p:cNvPr id="6" name="Picture 5" descr="c843a794dec0b1aab641ba1d2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3276600"/>
            <a:ext cx="2784052" cy="290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256412220_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31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Третий этап был связан с созданием возвращаемых на Землю космических кораблей-спутников (ККС), позволивших резко расширить программу исследований за счёт включения в «экипаж» кораблей ряда новых биологических объектов, а также провести многомесячные исследования животных и растительных объектов после полёта.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!!!!!!)_plan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Лётные эксперименты ставились на: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собаках, крысах, мышах, морских свинках, лягушках, мухах-дрозофилах, высших растениях (традесканция, семена пшеницы, гороха, лука, кукурузы, нигеллы, проростки растений в разных стадиях развития), на икре улитки, одноклеточных водорослях (хлорелла), культуре тканей человека и животных, бактериальных культурах, вирусах, фагах, некоторых ферментах и др.</a:t>
            </a:r>
          </a:p>
        </p:txBody>
      </p:sp>
      <p:pic>
        <p:nvPicPr>
          <p:cNvPr id="50181" name="Picture 5" descr="88cd0da6e5283b97-lar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2400"/>
            <a:ext cx="873442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ima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0750" y="228600"/>
            <a:ext cx="47625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mors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990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2009-02-02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9225"/>
            <a:ext cx="914400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0_8c9a_65434ef8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7488"/>
            <a:ext cx="9144000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3846d"/>
          <p:cNvPicPr>
            <a:picLocks noChangeAspect="1" noChangeArrowheads="1"/>
          </p:cNvPicPr>
          <p:nvPr/>
        </p:nvPicPr>
        <p:blipFill>
          <a:blip r:embed="rId2" cstate="email"/>
          <a:srcRect l="5078" t="7914" r="8633" b="7166"/>
          <a:stretch>
            <a:fillRect/>
          </a:stretch>
        </p:blipFill>
        <p:spPr bwMode="auto">
          <a:xfrm>
            <a:off x="-228600" y="-228600"/>
            <a:ext cx="96012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Во время полёта в кабине поддерживалось нормальное барометрическое давление (760±10 мм рт. ст.) и температура (18±3 °С); содержание кислорода колебалось от 20 до 24%, относительная влажность воздуха — от 35 до 50%.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262384576_862851002_11467155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90600" y="-381000"/>
            <a:ext cx="1013460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Собаки получали в автоматических кормушках желеобразную пищу; мелкие лабораторные животные имели свободный доступ к пище и воде. Некоторые биологические объекты для повышения их чувствительности к облучению содержались в атмосфере, обогащенной кислородом.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145</TotalTime>
  <Words>623</Words>
  <Application>Microsoft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Глобус</vt:lpstr>
      <vt:lpstr>Слайд 1</vt:lpstr>
      <vt:lpstr>Космическая биология</vt:lpstr>
      <vt:lpstr>Слайд 3</vt:lpstr>
      <vt:lpstr>Слайд 4</vt:lpstr>
      <vt:lpstr>Следующим этапом биологических исследований в космических полётах явился длительный полёт собаки Лайки на советском ИСЗ-2.</vt:lpstr>
      <vt:lpstr>Слайд 6</vt:lpstr>
      <vt:lpstr>Лётные эксперименты ставились на: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cp:lastPrinted>1601-01-01T00:00:00Z</cp:lastPrinted>
  <dcterms:created xsi:type="dcterms:W3CDTF">1601-01-01T00:00:00Z</dcterms:created>
  <dcterms:modified xsi:type="dcterms:W3CDTF">2015-10-27T13:49:45Z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