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narvol.org/mikula-selyaninovich-geroj-predok-naroda-zemlepashca/" TargetMode="External"/><Relationship Id="rId2" Type="http://schemas.openxmlformats.org/officeDocument/2006/relationships/hyperlink" Target="http://bogislavyan.ru/mikula-selyaninovich-bogatyir-paha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okrnarmira.ru/index/0-7290" TargetMode="External"/><Relationship Id="rId5" Type="http://schemas.openxmlformats.org/officeDocument/2006/relationships/hyperlink" Target="http://benguzel.ucoz.com/news/zvezda_zukhry/2010-07-02-2" TargetMode="External"/><Relationship Id="rId4" Type="http://schemas.openxmlformats.org/officeDocument/2006/relationships/hyperlink" Target="http://avidreaders.ru/book/dva-plug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964" y="476672"/>
            <a:ext cx="9073008" cy="832738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труде – красота человека 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4493069" y="5160673"/>
            <a:ext cx="467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Подготовила: учитель начальных классов</a:t>
            </a: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Матвеева Светлана Александровна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4686" y="1700808"/>
            <a:ext cx="5569153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</a:t>
            </a:r>
          </a:p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Духовно-нравственной</a:t>
            </a:r>
          </a:p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Культуры</a:t>
            </a:r>
          </a:p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Народов России 5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292240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725" y="188640"/>
            <a:ext cx="73869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Проблемный вопрос: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0007" y="1484784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проявляться любовь к Родине в мирное время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" y="3605427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 ли учеба трудом? Какие качества должны быть у ученика, чтобы его труд был успешным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?»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82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123" y="0"/>
            <a:ext cx="8884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Ситуации для анализа и оценки: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4571" y="1036514"/>
            <a:ext cx="8880714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Пети не получалась задача. Он отложил тетрадь в сторону и стал ждать прихода папы с работы. А как бы вы поступили?</a:t>
            </a:r>
          </a:p>
          <a:p>
            <a:pPr>
              <a:lnSpc>
                <a:spcPct val="80000"/>
              </a:lnSpc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Марина не стала учить историю, потому что ее спрашивали на предыдущем уроке. А как бы вы поступили? Почему?</a:t>
            </a:r>
          </a:p>
          <a:p>
            <a:pPr>
              <a:lnSpc>
                <a:spcPct val="80000"/>
              </a:lnSpc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Олег считает, что отличником нужно быть потому, что за успехи в учебе родители делают подарки. А как вы считаете?</a:t>
            </a:r>
          </a:p>
          <a:p>
            <a:pPr>
              <a:lnSpc>
                <a:spcPct val="80000"/>
              </a:lnSpc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Маша просит Павла помочь ей разобраться с примером. Павел отвечает: «В учебе каждый за себя. Сама соображай». А вы бы как ответили Маше? Почему?</a:t>
            </a:r>
          </a:p>
        </p:txBody>
      </p:sp>
    </p:spTree>
    <p:extLst>
      <p:ext uri="{BB962C8B-B14F-4D97-AF65-F5344CB8AC3E}">
        <p14:creationId xmlns:p14="http://schemas.microsoft.com/office/powerpoint/2010/main" xmlns="" val="30825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569172"/>
            <a:ext cx="8763566" cy="1474142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4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27112"/>
            <a:ext cx="3550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Интернет-ресурсы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836712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2"/>
              </a:rPr>
              <a:t>http://bogislavyan.ru/mikula-selyaninovich-bogatyir-pahar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r>
              <a:rPr lang="en-US" sz="2400" dirty="0">
                <a:hlinkClick r:id="rId3"/>
              </a:rPr>
              <a:t>http://ru.narvol.org/mikula-selyaninovich-geroj-predok-naroda-zemlepashca</a:t>
            </a:r>
            <a:r>
              <a:rPr lang="en-US" sz="2400" dirty="0" smtClean="0">
                <a:hlinkClick r:id="rId3"/>
              </a:rPr>
              <a:t>/</a:t>
            </a:r>
            <a:endParaRPr lang="ru-RU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avidreaders.ru/book/dva-pluga.html</a:t>
            </a:r>
            <a:endParaRPr lang="ru-RU" sz="2400" dirty="0" smtClean="0"/>
          </a:p>
          <a:p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benguzel.ucoz.com/news/zvezda_zukhry/2010-07-02-2</a:t>
            </a:r>
            <a:r>
              <a:rPr lang="ru-RU" sz="2400" dirty="0" smtClean="0"/>
              <a:t> </a:t>
            </a:r>
          </a:p>
          <a:p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sokrnarmira.ru/index/0-7290</a:t>
            </a:r>
            <a:r>
              <a:rPr lang="ru-RU" sz="2400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75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116632"/>
            <a:ext cx="184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810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/>
              <a:t>•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Раскрыть красоту человека в труде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13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16" y="-3543"/>
            <a:ext cx="9108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Пословицы и поговорки о труде: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4"/>
          <p:cNvSpPr txBox="1">
            <a:spLocks noRot="1" noChangeArrowheads="1"/>
          </p:cNvSpPr>
          <p:nvPr/>
        </p:nvSpPr>
        <p:spPr>
          <a:xfrm>
            <a:off x="304800" y="700608"/>
            <a:ext cx="8382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Вразумись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здраво, начни рано, исполни прилежно!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Муравей не велик, а горы копает.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Взялся за гуж, не говори, что не дюж.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Дело без конца, что кобыла без хвоста.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Хочешь есть калачи, так не сиди на печи!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потрудиться, так и хлеба не родится (не добиться).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Руки не протянешь, так и с полки не достанешь.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готовой работе вкусен обед.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дела жить - только небо коптить.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рыбку съесть, надо в воду лезть.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Терпенье и труд все перетрут.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за свое дело не берись, а за своим - не ленись.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хотенье, там и уменье.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работы и печь холодна.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Любишь кататься, люби и саночки возить.</a:t>
            </a:r>
          </a:p>
        </p:txBody>
      </p:sp>
    </p:spTree>
    <p:extLst>
      <p:ext uri="{BB962C8B-B14F-4D97-AF65-F5344CB8AC3E}">
        <p14:creationId xmlns:p14="http://schemas.microsoft.com/office/powerpoint/2010/main" xmlns="" val="35234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73917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татарской  сказки  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Звездочка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Зухра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sokrnarmira.ru/_si/36/s597304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92324"/>
            <a:ext cx="4133660" cy="436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72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6067" y="188640"/>
            <a:ext cx="53142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Звездочка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Зухра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19637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Когда-то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давным-давно жила-была одна девочка. Звали ее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Зухра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Очень рано она осталась без матери. Отец привел в дом мачеху. Та не давала девочке житья: била ее, обижала, заставляла делать непосильную работу.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Как-то вечером мачеха велела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Зухре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натаскать воды. «До утра наполни вот эту кадку водой. Иначе голову оторву», — сказала она. А сама незаметно проткнула дно кадки.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Целую ночь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Зухра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таскала воду. Но вода в кадке нисколько не прибывала. Тяжелым коромыслом девочка до крови натерла плечи. Изможденная вконец, свалилась она без сил.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Тихо было в ту ночь. Нигде ни единого звука. Только Луна безмолвно плыла в небесах. Взглянула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Зухра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Луну и воскликнула: «Эх, Луна, хоть бы ты помогла мне. Вызволила бы меня из неволи!»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Луна по-прежнему оставалась спокойной.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Зухра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 слезами снова взмолилась: «Возьми меня к себе!»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Тогда Луна засветилась ярче, послала свои лучи на землю и подняла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Зухру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себе. С тех пор на Луне стоит девушка с коромыслом</a:t>
            </a:r>
          </a:p>
        </p:txBody>
      </p:sp>
    </p:spTree>
    <p:extLst>
      <p:ext uri="{BB962C8B-B14F-4D97-AF65-F5344CB8AC3E}">
        <p14:creationId xmlns:p14="http://schemas.microsoft.com/office/powerpoint/2010/main" xmlns="" val="14434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66271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анализ  текста</a:t>
            </a:r>
          </a:p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«Микула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Селянинович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микула селянино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451" y="2014965"/>
            <a:ext cx="3145496" cy="45367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09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725" y="188640"/>
            <a:ext cx="73869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Проблемный вопрос: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0007" y="1484784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Микула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Селянинович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стал героем народных былин?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1" descr="Описание: C:\Users\k201-68\Pictures\Вольга И микула Селяниновы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355976" y="3140968"/>
            <a:ext cx="2787750" cy="341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91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2840" y="188640"/>
            <a:ext cx="664072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Сказка К. Ушинского </a:t>
            </a:r>
            <a:b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«Два плуга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сказки.</a:t>
            </a:r>
          </a:p>
        </p:txBody>
      </p:sp>
      <p:pic>
        <p:nvPicPr>
          <p:cNvPr id="3" name="Picture 13" descr="http://i.livelib.ru/boocover/1000448320/o/cc3e/K._D._Ushinskij__Dva_plug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1" y="2773963"/>
            <a:ext cx="2850417" cy="4076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624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1336" y="188640"/>
            <a:ext cx="59237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Сказка К. Ушинского </a:t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«Два плуга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1758300"/>
            <a:ext cx="8229600" cy="4525963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	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Из одного и того же куска железа и в одной и той же мастерской были сделаны два плуга. Один из них попал в руки земледельца и немедленно пошел в работу, а другой долго и совершенно бесполезно провалялся в лавке купца.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Случилось через несколько времени, что оба земляка опять встретились. Плуг, бывший у земледельца, блестел, как серебро, и был даже еще лучше, чем в то время, когда он только что вышел из мастерской; плуг же, пролежавший без всякого дела в лавке, потемнел и покрылся ржавчиной.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Скажи, пожалуйста, отчего ты так блестишь? - спросил заржавевший плуг у своего старого знакомца.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От труда, мой милый, - отвечал тот, - а если ты заржавел и сделался хуже, чем был, то потому, что всё это время ты пролежал на боку, ничего не делая.</a:t>
            </a:r>
          </a:p>
          <a:p>
            <a:pPr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973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TM01859861[[fn=Выставка]]</Template>
  <TotalTime>19</TotalTime>
  <Words>330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Tradeshow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USER</cp:lastModifiedBy>
  <cp:revision>7</cp:revision>
  <dcterms:created xsi:type="dcterms:W3CDTF">2016-11-20T18:18:08Z</dcterms:created>
  <dcterms:modified xsi:type="dcterms:W3CDTF">2016-11-21T05:17:29Z</dcterms:modified>
</cp:coreProperties>
</file>